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7" r:id="rId2"/>
    <p:sldId id="326" r:id="rId3"/>
    <p:sldId id="310" r:id="rId4"/>
    <p:sldId id="298" r:id="rId5"/>
    <p:sldId id="311" r:id="rId6"/>
  </p:sldIdLst>
  <p:sldSz cx="9144000" cy="6858000" type="screen4x3"/>
  <p:notesSz cx="6797675" cy="9928225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6" name="Author" initials="A" lastIdx="0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8A29"/>
    <a:srgbClr val="1AB233"/>
    <a:srgbClr val="84D0F0"/>
    <a:srgbClr val="189DF8"/>
    <a:srgbClr val="FFFF66"/>
    <a:srgbClr val="9966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15620" autoAdjust="0"/>
    <p:restoredTop sz="94660" autoAdjust="0"/>
  </p:normalViewPr>
  <p:slideViewPr>
    <p:cSldViewPr snapToGrid="0" snapToObjects="1">
      <p:cViewPr>
        <p:scale>
          <a:sx n="85" d="100"/>
          <a:sy n="85" d="100"/>
        </p:scale>
        <p:origin x="-1738" y="-11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53" d="100"/>
          <a:sy n="53" d="100"/>
        </p:scale>
        <p:origin x="-2916" y="-84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7" y="2"/>
            <a:ext cx="2945659" cy="4964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 dirty="0" smtClean="0"/>
              <a:t>FINMARI</a:t>
            </a:r>
          </a:p>
          <a:p>
            <a:r>
              <a:rPr lang="fi-FI" dirty="0" smtClean="0"/>
              <a:t>FIRI Roadmap interview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50449" y="9430098"/>
            <a:ext cx="2945659" cy="4964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3229EC-BD9E-4230-A4FC-5E6FBB0B4C79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A98F80-D77B-41A9-B1AE-F23D45A6EDD5}" type="datetimeFigureOut">
              <a:rPr lang="fi-FI" smtClean="0"/>
              <a:t>11.6.2019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59783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7" y="2"/>
            <a:ext cx="2945659" cy="4964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0449" y="2"/>
            <a:ext cx="2945659" cy="4964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9AA8FF-215C-472F-A8C7-7C757995D4A7}" type="datetimeFigureOut">
              <a:rPr lang="fi-FI" smtClean="0"/>
              <a:pPr/>
              <a:t>11.6.2019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768" y="4715911"/>
            <a:ext cx="5438140" cy="4467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 smtClean="0"/>
              <a:t>Muokkaa tekstin perustyylejä napsauttamalla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7" y="9430098"/>
            <a:ext cx="2945659" cy="4964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0449" y="9430098"/>
            <a:ext cx="2945659" cy="4964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AC8229-B5CC-44AB-AB45-F2763324C7BE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32354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defTabSz="914400" rtl="0" eaLnBrk="1" latinLnBrk="0" hangingPunct="1">
      <a:buFont typeface="Arial" pitchFamily="34" charset="0"/>
      <a:buChar char="•"/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defTabSz="914400" rtl="0" eaLnBrk="1" latinLnBrk="0" hangingPunct="1">
      <a:buFont typeface="Courier New" pitchFamily="49" charset="0"/>
      <a:buChar char="o"/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defTabSz="914400" rtl="0" eaLnBrk="1" latinLnBrk="0" hangingPunct="1">
      <a:buFont typeface="Arial" pitchFamily="34" charset="0"/>
      <a:buChar char="∙"/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C8229-B5CC-44AB-AB45-F2763324C7BE}" type="slidenum">
              <a:rPr lang="fi-FI" smtClean="0"/>
              <a:pPr/>
              <a:t>1</a:t>
            </a:fld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C8229-B5CC-44AB-AB45-F2763324C7BE}" type="slidenum">
              <a:rPr lang="fi-FI" smtClean="0"/>
              <a:pPr/>
              <a:t>3</a:t>
            </a:fld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C8229-B5CC-44AB-AB45-F2763324C7BE}" type="slidenum">
              <a:rPr lang="fi-FI" smtClean="0"/>
              <a:pPr/>
              <a:t>4</a:t>
            </a:fld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C8229-B5CC-44AB-AB45-F2763324C7BE}" type="slidenum">
              <a:rPr lang="fi-FI" smtClean="0"/>
              <a:pPr/>
              <a:t>5</a:t>
            </a:fld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SYKE_MK_pohja_2401201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064" y="3048"/>
            <a:ext cx="9135872" cy="6851904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 hasCustomPrompt="1"/>
          </p:nvPr>
        </p:nvSpPr>
        <p:spPr>
          <a:xfrm>
            <a:off x="1115616" y="1556793"/>
            <a:ext cx="7342584" cy="1512167"/>
          </a:xfrm>
        </p:spPr>
        <p:txBody>
          <a:bodyPr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 smtClean="0"/>
              <a:t>Esityksen nimi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1926568" y="3600000"/>
            <a:ext cx="5720680" cy="2209800"/>
          </a:xfrm>
        </p:spPr>
        <p:txBody>
          <a:bodyPr>
            <a:noAutofit/>
          </a:bodyPr>
          <a:lstStyle>
            <a:lvl1pPr marL="0" indent="0" algn="ctr">
              <a:buNone/>
              <a:defRPr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 smtClean="0"/>
              <a:t>Esityksen pitäjä / organisaation nimi</a:t>
            </a:r>
          </a:p>
          <a:p>
            <a:r>
              <a:rPr lang="fi-FI" dirty="0" smtClean="0"/>
              <a:t>tilaisuus, päivämäärä</a:t>
            </a:r>
            <a:endParaRPr lang="fi-FI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+pyöreä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uvan paikkamerkki 7"/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5112000" y="2091600"/>
            <a:ext cx="5400000" cy="5400000"/>
          </a:xfrm>
          <a:prstGeom prst="ellipse">
            <a:avLst/>
          </a:prstGeom>
          <a:ln w="19050">
            <a:solidFill>
              <a:schemeClr val="accent1"/>
            </a:solidFill>
          </a:ln>
          <a:effectLst>
            <a:outerShdw blurRad="152400" dist="25400" dir="8100000" algn="tl" rotWithShape="0">
              <a:prstClr val="black">
                <a:alpha val="60000"/>
              </a:prstClr>
            </a:outerShdw>
          </a:effectLst>
        </p:spPr>
        <p:txBody>
          <a:bodyPr/>
          <a:lstStyle>
            <a:lvl1pPr marL="0" indent="0">
              <a:buNone/>
              <a:defRPr sz="1600" b="0" i="1">
                <a:solidFill>
                  <a:srgbClr val="FF0000"/>
                </a:solidFill>
                <a:effectLst/>
              </a:defRPr>
            </a:lvl1pPr>
          </a:lstStyle>
          <a:p>
            <a:r>
              <a:rPr lang="fi-FI" dirty="0" smtClean="0"/>
              <a:t>Lisää kuva napsauttamalla kuvaketta. </a:t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Halutessasi vaihtaa kuvan, aktivoi pallokuva, poista se </a:t>
            </a:r>
            <a:r>
              <a:rPr lang="fi-FI" dirty="0" err="1" smtClean="0"/>
              <a:t>Delete-näppäimellä</a:t>
            </a:r>
            <a:r>
              <a:rPr lang="fi-FI" dirty="0" smtClean="0"/>
              <a:t> ja klikkaa kuvaketta lisätäksesi uuden kuvan.</a:t>
            </a:r>
            <a:endParaRPr lang="fi-FI" dirty="0"/>
          </a:p>
        </p:txBody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 smtClean="0"/>
              <a:t>Otsikko</a:t>
            </a:r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014D4-D9BA-438D-B2CF-2F4AE6A981BB}" type="datetime1">
              <a:rPr lang="fi-FI" smtClean="0"/>
              <a:pPr/>
              <a:t>11.6.2019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Taneli Duunari-Työntekijäinen, SYKE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42B02-74FC-4320-A08D-C58DA89F77A2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Sisällön paikkamerkki 3"/>
          <p:cNvSpPr>
            <a:spLocks noGrp="1"/>
          </p:cNvSpPr>
          <p:nvPr>
            <p:ph sz="half" idx="2" hasCustomPrompt="1"/>
          </p:nvPr>
        </p:nvSpPr>
        <p:spPr>
          <a:xfrm>
            <a:off x="1403648" y="1700808"/>
            <a:ext cx="3587452" cy="4525963"/>
          </a:xfrm>
        </p:spPr>
        <p:txBody>
          <a:bodyPr>
            <a:noAutofit/>
          </a:bodyPr>
          <a:lstStyle>
            <a:lvl1pPr>
              <a:buClr>
                <a:schemeClr val="accent1"/>
              </a:buClr>
              <a:defRPr sz="20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600">
                <a:solidFill>
                  <a:schemeClr val="tx1"/>
                </a:solidFill>
              </a:defRPr>
            </a:lvl3pPr>
            <a:lvl4pPr>
              <a:buNone/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Luettelo ensimmäinen taso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pyöreäkuva (is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13"/>
          <p:cNvSpPr>
            <a:spLocks noGrp="1"/>
          </p:cNvSpPr>
          <p:nvPr>
            <p:ph type="pic" sz="quarter" idx="13" hasCustomPrompt="1"/>
          </p:nvPr>
        </p:nvSpPr>
        <p:spPr>
          <a:xfrm>
            <a:off x="3275856" y="1197352"/>
            <a:ext cx="6912000" cy="6912000"/>
          </a:xfrm>
          <a:prstGeom prst="ellipse">
            <a:avLst/>
          </a:prstGeom>
          <a:ln w="19050">
            <a:solidFill>
              <a:schemeClr val="accent1"/>
            </a:solidFill>
          </a:ln>
          <a:effectLst>
            <a:outerShdw blurRad="152400" dist="25400" dir="8100000" algn="tl" rotWithShape="0">
              <a:prstClr val="black">
                <a:alpha val="60000"/>
              </a:prstClr>
            </a:outerShdw>
          </a:effectLst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600" i="1">
                <a:solidFill>
                  <a:srgbClr val="FF0000"/>
                </a:solidFill>
              </a:defRPr>
            </a:lvl1pPr>
          </a:lstStyle>
          <a:p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Lisää kuva napsauttamalla kuvaketta. </a:t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Halutessasi vaihtaa kuvan, aktivoi pallokuva, poista se </a:t>
            </a:r>
            <a:r>
              <a:rPr lang="fi-FI" dirty="0" err="1" smtClean="0"/>
              <a:t>Delete-näppäimellä</a:t>
            </a:r>
            <a:r>
              <a:rPr lang="fi-FI" dirty="0" smtClean="0"/>
              <a:t> ja klikkaa kuvaketta lisätäksesi uuden kuvan.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 hasCustomPrompt="1"/>
          </p:nvPr>
        </p:nvSpPr>
        <p:spPr>
          <a:xfrm>
            <a:off x="1403648" y="4653136"/>
            <a:ext cx="1944216" cy="1656184"/>
          </a:xfrm>
        </p:spPr>
        <p:txBody>
          <a:bodyPr anchor="ctr">
            <a:noAutofit/>
          </a:bodyPr>
          <a:lstStyle>
            <a:lvl1pPr marL="0" indent="0">
              <a:lnSpc>
                <a:spcPts val="1600"/>
              </a:lnSpc>
              <a:buNone/>
              <a:defRPr sz="1600" b="1" baseline="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dirty="0" smtClean="0"/>
              <a:t>Kuvan selitetekstiä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EA38C-C7C9-444A-9F84-F8E76C324D1F}" type="datetime1">
              <a:rPr lang="fi-FI" smtClean="0"/>
              <a:pPr/>
              <a:t>11.6.2019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Taneli Duunari-Työntekijäinen, SYKE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42B02-74FC-4320-A08D-C58DA89F77A2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Otsikko 7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 smtClean="0"/>
              <a:t>Otsikko</a:t>
            </a:r>
            <a:endParaRPr lang="fi-FI" dirty="0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 smtClean="0"/>
              <a:t>Otsikko</a:t>
            </a:r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208E6-7750-4FF7-9688-C13B46900B78}" type="datetime1">
              <a:rPr lang="fi-FI" smtClean="0"/>
              <a:pPr/>
              <a:t>11.6.2019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Taneli Duunari-Työntekijäinen, SYKE</a:t>
            </a: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42B02-74FC-4320-A08D-C58DA89F77A2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8100A-2BF2-4152-AAE0-B9D6271AD9E0}" type="datetime1">
              <a:rPr lang="fi-FI" smtClean="0"/>
              <a:pPr/>
              <a:t>11.6.2019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Taneli Duunari-Työntekijäinen, SYKE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42B02-74FC-4320-A08D-C58DA89F77A2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llinen 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 descr="SYKE_MK_pohja_2401201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064" y="3048"/>
            <a:ext cx="9135872" cy="6851904"/>
          </a:xfrm>
          <a:prstGeom prst="rect">
            <a:avLst/>
          </a:prstGeom>
        </p:spPr>
      </p:pic>
      <p:sp>
        <p:nvSpPr>
          <p:cNvPr id="11" name="Kuvan paikkamerkki 7"/>
          <p:cNvSpPr>
            <a:spLocks noGrp="1"/>
          </p:cNvSpPr>
          <p:nvPr>
            <p:ph type="pic" sz="quarter" idx="13" hasCustomPrompt="1"/>
          </p:nvPr>
        </p:nvSpPr>
        <p:spPr>
          <a:xfrm>
            <a:off x="547200" y="-27000"/>
            <a:ext cx="8604000" cy="6912000"/>
          </a:xfrm>
          <a:custGeom>
            <a:avLst/>
            <a:gdLst>
              <a:gd name="connsiteX0" fmla="*/ 0 w 8604250"/>
              <a:gd name="connsiteY0" fmla="*/ 0 h 6858000"/>
              <a:gd name="connsiteX1" fmla="*/ 8604250 w 8604250"/>
              <a:gd name="connsiteY1" fmla="*/ 0 h 6858000"/>
              <a:gd name="connsiteX2" fmla="*/ 8604250 w 8604250"/>
              <a:gd name="connsiteY2" fmla="*/ 6858000 h 6858000"/>
              <a:gd name="connsiteX3" fmla="*/ 0 w 8604250"/>
              <a:gd name="connsiteY3" fmla="*/ 6858000 h 6858000"/>
              <a:gd name="connsiteX4" fmla="*/ 0 w 8604250"/>
              <a:gd name="connsiteY4" fmla="*/ 0 h 6858000"/>
              <a:gd name="connsiteX0" fmla="*/ 8122 w 8612372"/>
              <a:gd name="connsiteY0" fmla="*/ 0 h 6858000"/>
              <a:gd name="connsiteX1" fmla="*/ 8612372 w 8612372"/>
              <a:gd name="connsiteY1" fmla="*/ 0 h 6858000"/>
              <a:gd name="connsiteX2" fmla="*/ 8612372 w 8612372"/>
              <a:gd name="connsiteY2" fmla="*/ 6858000 h 6858000"/>
              <a:gd name="connsiteX3" fmla="*/ 8122 w 8612372"/>
              <a:gd name="connsiteY3" fmla="*/ 6858000 h 6858000"/>
              <a:gd name="connsiteX4" fmla="*/ 0 w 8612372"/>
              <a:gd name="connsiteY4" fmla="*/ 3327991 h 6858000"/>
              <a:gd name="connsiteX5" fmla="*/ 8122 w 8612372"/>
              <a:gd name="connsiteY5" fmla="*/ 0 h 6858000"/>
              <a:gd name="connsiteX0" fmla="*/ 8122 w 8612372"/>
              <a:gd name="connsiteY0" fmla="*/ 0 h 6858000"/>
              <a:gd name="connsiteX1" fmla="*/ 8612372 w 8612372"/>
              <a:gd name="connsiteY1" fmla="*/ 0 h 6858000"/>
              <a:gd name="connsiteX2" fmla="*/ 8612372 w 8612372"/>
              <a:gd name="connsiteY2" fmla="*/ 6858000 h 6858000"/>
              <a:gd name="connsiteX3" fmla="*/ 8122 w 8612372"/>
              <a:gd name="connsiteY3" fmla="*/ 6858000 h 6858000"/>
              <a:gd name="connsiteX4" fmla="*/ 0 w 8612372"/>
              <a:gd name="connsiteY4" fmla="*/ 3327991 h 6858000"/>
              <a:gd name="connsiteX5" fmla="*/ 8122 w 8612372"/>
              <a:gd name="connsiteY5" fmla="*/ 0 h 6858000"/>
              <a:gd name="connsiteX0" fmla="*/ 8122 w 8612372"/>
              <a:gd name="connsiteY0" fmla="*/ 0 h 6858000"/>
              <a:gd name="connsiteX1" fmla="*/ 8612372 w 8612372"/>
              <a:gd name="connsiteY1" fmla="*/ 0 h 6858000"/>
              <a:gd name="connsiteX2" fmla="*/ 8612372 w 8612372"/>
              <a:gd name="connsiteY2" fmla="*/ 6858000 h 6858000"/>
              <a:gd name="connsiteX3" fmla="*/ 8122 w 8612372"/>
              <a:gd name="connsiteY3" fmla="*/ 6858000 h 6858000"/>
              <a:gd name="connsiteX4" fmla="*/ 0 w 8612372"/>
              <a:gd name="connsiteY4" fmla="*/ 3327991 h 6858000"/>
              <a:gd name="connsiteX5" fmla="*/ 8122 w 8612372"/>
              <a:gd name="connsiteY5" fmla="*/ 0 h 6858000"/>
              <a:gd name="connsiteX0" fmla="*/ 8122 w 8612372"/>
              <a:gd name="connsiteY0" fmla="*/ 0 h 6858000"/>
              <a:gd name="connsiteX1" fmla="*/ 723014 w 8612372"/>
              <a:gd name="connsiteY1" fmla="*/ 0 h 6858000"/>
              <a:gd name="connsiteX2" fmla="*/ 8612372 w 8612372"/>
              <a:gd name="connsiteY2" fmla="*/ 0 h 6858000"/>
              <a:gd name="connsiteX3" fmla="*/ 8612372 w 8612372"/>
              <a:gd name="connsiteY3" fmla="*/ 6858000 h 6858000"/>
              <a:gd name="connsiteX4" fmla="*/ 8122 w 8612372"/>
              <a:gd name="connsiteY4" fmla="*/ 6858000 h 6858000"/>
              <a:gd name="connsiteX5" fmla="*/ 0 w 8612372"/>
              <a:gd name="connsiteY5" fmla="*/ 3327991 h 6858000"/>
              <a:gd name="connsiteX6" fmla="*/ 8122 w 8612372"/>
              <a:gd name="connsiteY6" fmla="*/ 0 h 6858000"/>
              <a:gd name="connsiteX0" fmla="*/ 8122 w 8612372"/>
              <a:gd name="connsiteY0" fmla="*/ 0 h 6858000"/>
              <a:gd name="connsiteX1" fmla="*/ 723014 w 8612372"/>
              <a:gd name="connsiteY1" fmla="*/ 0 h 6858000"/>
              <a:gd name="connsiteX2" fmla="*/ 723014 w 8612372"/>
              <a:gd name="connsiteY2" fmla="*/ 0 h 6858000"/>
              <a:gd name="connsiteX3" fmla="*/ 8612372 w 8612372"/>
              <a:gd name="connsiteY3" fmla="*/ 0 h 6858000"/>
              <a:gd name="connsiteX4" fmla="*/ 8612372 w 8612372"/>
              <a:gd name="connsiteY4" fmla="*/ 6858000 h 6858000"/>
              <a:gd name="connsiteX5" fmla="*/ 8122 w 8612372"/>
              <a:gd name="connsiteY5" fmla="*/ 6858000 h 6858000"/>
              <a:gd name="connsiteX6" fmla="*/ 0 w 8612372"/>
              <a:gd name="connsiteY6" fmla="*/ 3327991 h 6858000"/>
              <a:gd name="connsiteX7" fmla="*/ 8122 w 8612372"/>
              <a:gd name="connsiteY7" fmla="*/ 0 h 6858000"/>
              <a:gd name="connsiteX0" fmla="*/ 8122 w 8612372"/>
              <a:gd name="connsiteY0" fmla="*/ 0 h 6858000"/>
              <a:gd name="connsiteX1" fmla="*/ 723014 w 8612372"/>
              <a:gd name="connsiteY1" fmla="*/ 0 h 6858000"/>
              <a:gd name="connsiteX2" fmla="*/ 723014 w 8612372"/>
              <a:gd name="connsiteY2" fmla="*/ 0 h 6858000"/>
              <a:gd name="connsiteX3" fmla="*/ 8612372 w 8612372"/>
              <a:gd name="connsiteY3" fmla="*/ 0 h 6858000"/>
              <a:gd name="connsiteX4" fmla="*/ 8612372 w 8612372"/>
              <a:gd name="connsiteY4" fmla="*/ 6858000 h 6858000"/>
              <a:gd name="connsiteX5" fmla="*/ 8122 w 8612372"/>
              <a:gd name="connsiteY5" fmla="*/ 6858000 h 6858000"/>
              <a:gd name="connsiteX6" fmla="*/ 0 w 8612372"/>
              <a:gd name="connsiteY6" fmla="*/ 3327991 h 6858000"/>
              <a:gd name="connsiteX7" fmla="*/ 8122 w 8612372"/>
              <a:gd name="connsiteY7" fmla="*/ 0 h 6858000"/>
              <a:gd name="connsiteX0" fmla="*/ 0 w 8612372"/>
              <a:gd name="connsiteY0" fmla="*/ 3327991 h 6858000"/>
              <a:gd name="connsiteX1" fmla="*/ 723014 w 8612372"/>
              <a:gd name="connsiteY1" fmla="*/ 0 h 6858000"/>
              <a:gd name="connsiteX2" fmla="*/ 723014 w 8612372"/>
              <a:gd name="connsiteY2" fmla="*/ 0 h 6858000"/>
              <a:gd name="connsiteX3" fmla="*/ 8612372 w 8612372"/>
              <a:gd name="connsiteY3" fmla="*/ 0 h 6858000"/>
              <a:gd name="connsiteX4" fmla="*/ 8612372 w 8612372"/>
              <a:gd name="connsiteY4" fmla="*/ 6858000 h 6858000"/>
              <a:gd name="connsiteX5" fmla="*/ 8122 w 8612372"/>
              <a:gd name="connsiteY5" fmla="*/ 6858000 h 6858000"/>
              <a:gd name="connsiteX6" fmla="*/ 0 w 8612372"/>
              <a:gd name="connsiteY6" fmla="*/ 3327991 h 6858000"/>
              <a:gd name="connsiteX0" fmla="*/ 0 w 8612372"/>
              <a:gd name="connsiteY0" fmla="*/ 3327991 h 6858000"/>
              <a:gd name="connsiteX1" fmla="*/ 723014 w 8612372"/>
              <a:gd name="connsiteY1" fmla="*/ 0 h 6858000"/>
              <a:gd name="connsiteX2" fmla="*/ 723014 w 8612372"/>
              <a:gd name="connsiteY2" fmla="*/ 0 h 6858000"/>
              <a:gd name="connsiteX3" fmla="*/ 8612372 w 8612372"/>
              <a:gd name="connsiteY3" fmla="*/ 0 h 6858000"/>
              <a:gd name="connsiteX4" fmla="*/ 8612372 w 8612372"/>
              <a:gd name="connsiteY4" fmla="*/ 6858000 h 6858000"/>
              <a:gd name="connsiteX5" fmla="*/ 8122 w 8612372"/>
              <a:gd name="connsiteY5" fmla="*/ 6858000 h 6858000"/>
              <a:gd name="connsiteX6" fmla="*/ 0 w 8612372"/>
              <a:gd name="connsiteY6" fmla="*/ 3327991 h 6858000"/>
              <a:gd name="connsiteX0" fmla="*/ 0 w 8612372"/>
              <a:gd name="connsiteY0" fmla="*/ 3327991 h 6858000"/>
              <a:gd name="connsiteX1" fmla="*/ 723014 w 8612372"/>
              <a:gd name="connsiteY1" fmla="*/ 0 h 6858000"/>
              <a:gd name="connsiteX2" fmla="*/ 723014 w 8612372"/>
              <a:gd name="connsiteY2" fmla="*/ 0 h 6858000"/>
              <a:gd name="connsiteX3" fmla="*/ 8612372 w 8612372"/>
              <a:gd name="connsiteY3" fmla="*/ 0 h 6858000"/>
              <a:gd name="connsiteX4" fmla="*/ 8612372 w 8612372"/>
              <a:gd name="connsiteY4" fmla="*/ 6858000 h 6858000"/>
              <a:gd name="connsiteX5" fmla="*/ 712381 w 8612372"/>
              <a:gd name="connsiteY5" fmla="*/ 6847367 h 6858000"/>
              <a:gd name="connsiteX6" fmla="*/ 8122 w 8612372"/>
              <a:gd name="connsiteY6" fmla="*/ 6858000 h 6858000"/>
              <a:gd name="connsiteX7" fmla="*/ 0 w 8612372"/>
              <a:gd name="connsiteY7" fmla="*/ 3327991 h 6858000"/>
              <a:gd name="connsiteX0" fmla="*/ 0 w 8612372"/>
              <a:gd name="connsiteY0" fmla="*/ 3327991 h 6858000"/>
              <a:gd name="connsiteX1" fmla="*/ 723014 w 8612372"/>
              <a:gd name="connsiteY1" fmla="*/ 0 h 6858000"/>
              <a:gd name="connsiteX2" fmla="*/ 723014 w 8612372"/>
              <a:gd name="connsiteY2" fmla="*/ 0 h 6858000"/>
              <a:gd name="connsiteX3" fmla="*/ 8612372 w 8612372"/>
              <a:gd name="connsiteY3" fmla="*/ 0 h 6858000"/>
              <a:gd name="connsiteX4" fmla="*/ 8612372 w 8612372"/>
              <a:gd name="connsiteY4" fmla="*/ 6858000 h 6858000"/>
              <a:gd name="connsiteX5" fmla="*/ 712381 w 8612372"/>
              <a:gd name="connsiteY5" fmla="*/ 6847367 h 6858000"/>
              <a:gd name="connsiteX6" fmla="*/ 8122 w 8612372"/>
              <a:gd name="connsiteY6" fmla="*/ 6858000 h 6858000"/>
              <a:gd name="connsiteX7" fmla="*/ 0 w 8612372"/>
              <a:gd name="connsiteY7" fmla="*/ 3327991 h 6858000"/>
              <a:gd name="connsiteX0" fmla="*/ 723014 w 9335386"/>
              <a:gd name="connsiteY0" fmla="*/ 3327991 h 6858000"/>
              <a:gd name="connsiteX1" fmla="*/ 1446028 w 9335386"/>
              <a:gd name="connsiteY1" fmla="*/ 0 h 6858000"/>
              <a:gd name="connsiteX2" fmla="*/ 1446028 w 9335386"/>
              <a:gd name="connsiteY2" fmla="*/ 0 h 6858000"/>
              <a:gd name="connsiteX3" fmla="*/ 9335386 w 9335386"/>
              <a:gd name="connsiteY3" fmla="*/ 0 h 6858000"/>
              <a:gd name="connsiteX4" fmla="*/ 9335386 w 9335386"/>
              <a:gd name="connsiteY4" fmla="*/ 6858000 h 6858000"/>
              <a:gd name="connsiteX5" fmla="*/ 1435395 w 9335386"/>
              <a:gd name="connsiteY5" fmla="*/ 6847367 h 6858000"/>
              <a:gd name="connsiteX6" fmla="*/ 723014 w 9335386"/>
              <a:gd name="connsiteY6" fmla="*/ 3327991 h 6858000"/>
              <a:gd name="connsiteX0" fmla="*/ 1772 w 8614144"/>
              <a:gd name="connsiteY0" fmla="*/ 3327991 h 6858000"/>
              <a:gd name="connsiteX1" fmla="*/ 724786 w 8614144"/>
              <a:gd name="connsiteY1" fmla="*/ 0 h 6858000"/>
              <a:gd name="connsiteX2" fmla="*/ 724786 w 8614144"/>
              <a:gd name="connsiteY2" fmla="*/ 0 h 6858000"/>
              <a:gd name="connsiteX3" fmla="*/ 8614144 w 8614144"/>
              <a:gd name="connsiteY3" fmla="*/ 0 h 6858000"/>
              <a:gd name="connsiteX4" fmla="*/ 8614144 w 8614144"/>
              <a:gd name="connsiteY4" fmla="*/ 6858000 h 6858000"/>
              <a:gd name="connsiteX5" fmla="*/ 714153 w 8614144"/>
              <a:gd name="connsiteY5" fmla="*/ 6847367 h 6858000"/>
              <a:gd name="connsiteX6" fmla="*/ 1772 w 8614144"/>
              <a:gd name="connsiteY6" fmla="*/ 3327991 h 6858000"/>
              <a:gd name="connsiteX0" fmla="*/ 1772 w 8614144"/>
              <a:gd name="connsiteY0" fmla="*/ 3327991 h 6858000"/>
              <a:gd name="connsiteX1" fmla="*/ 724786 w 8614144"/>
              <a:gd name="connsiteY1" fmla="*/ 0 h 6858000"/>
              <a:gd name="connsiteX2" fmla="*/ 724786 w 8614144"/>
              <a:gd name="connsiteY2" fmla="*/ 0 h 6858000"/>
              <a:gd name="connsiteX3" fmla="*/ 8614144 w 8614144"/>
              <a:gd name="connsiteY3" fmla="*/ 0 h 6858000"/>
              <a:gd name="connsiteX4" fmla="*/ 8614144 w 8614144"/>
              <a:gd name="connsiteY4" fmla="*/ 6858000 h 6858000"/>
              <a:gd name="connsiteX5" fmla="*/ 714153 w 8614144"/>
              <a:gd name="connsiteY5" fmla="*/ 6847367 h 6858000"/>
              <a:gd name="connsiteX6" fmla="*/ 1772 w 8614144"/>
              <a:gd name="connsiteY6" fmla="*/ 3327991 h 6858000"/>
              <a:gd name="connsiteX0" fmla="*/ 1772 w 8614144"/>
              <a:gd name="connsiteY0" fmla="*/ 3327991 h 6858000"/>
              <a:gd name="connsiteX1" fmla="*/ 724786 w 8614144"/>
              <a:gd name="connsiteY1" fmla="*/ 0 h 6858000"/>
              <a:gd name="connsiteX2" fmla="*/ 724786 w 8614144"/>
              <a:gd name="connsiteY2" fmla="*/ 0 h 6858000"/>
              <a:gd name="connsiteX3" fmla="*/ 8614144 w 8614144"/>
              <a:gd name="connsiteY3" fmla="*/ 0 h 6858000"/>
              <a:gd name="connsiteX4" fmla="*/ 8614144 w 8614144"/>
              <a:gd name="connsiteY4" fmla="*/ 6858000 h 6858000"/>
              <a:gd name="connsiteX5" fmla="*/ 714153 w 8614144"/>
              <a:gd name="connsiteY5" fmla="*/ 6847367 h 6858000"/>
              <a:gd name="connsiteX6" fmla="*/ 1772 w 8614144"/>
              <a:gd name="connsiteY6" fmla="*/ 3327991 h 6858000"/>
              <a:gd name="connsiteX0" fmla="*/ 1772 w 8614144"/>
              <a:gd name="connsiteY0" fmla="*/ 3327991 h 6858000"/>
              <a:gd name="connsiteX1" fmla="*/ 724786 w 8614144"/>
              <a:gd name="connsiteY1" fmla="*/ 0 h 6858000"/>
              <a:gd name="connsiteX2" fmla="*/ 724786 w 8614144"/>
              <a:gd name="connsiteY2" fmla="*/ 0 h 6858000"/>
              <a:gd name="connsiteX3" fmla="*/ 8614144 w 8614144"/>
              <a:gd name="connsiteY3" fmla="*/ 0 h 6858000"/>
              <a:gd name="connsiteX4" fmla="*/ 8614144 w 8614144"/>
              <a:gd name="connsiteY4" fmla="*/ 6858000 h 6858000"/>
              <a:gd name="connsiteX5" fmla="*/ 714153 w 8614144"/>
              <a:gd name="connsiteY5" fmla="*/ 6847367 h 6858000"/>
              <a:gd name="connsiteX6" fmla="*/ 1772 w 8614144"/>
              <a:gd name="connsiteY6" fmla="*/ 3327991 h 6858000"/>
              <a:gd name="connsiteX0" fmla="*/ 1772 w 8938688"/>
              <a:gd name="connsiteY0" fmla="*/ 3327991 h 6858000"/>
              <a:gd name="connsiteX1" fmla="*/ 1049330 w 8938688"/>
              <a:gd name="connsiteY1" fmla="*/ 0 h 6858000"/>
              <a:gd name="connsiteX2" fmla="*/ 1049330 w 8938688"/>
              <a:gd name="connsiteY2" fmla="*/ 0 h 6858000"/>
              <a:gd name="connsiteX3" fmla="*/ 8938688 w 8938688"/>
              <a:gd name="connsiteY3" fmla="*/ 0 h 6858000"/>
              <a:gd name="connsiteX4" fmla="*/ 8938688 w 8938688"/>
              <a:gd name="connsiteY4" fmla="*/ 6858000 h 6858000"/>
              <a:gd name="connsiteX5" fmla="*/ 1038697 w 8938688"/>
              <a:gd name="connsiteY5" fmla="*/ 6847367 h 6858000"/>
              <a:gd name="connsiteX6" fmla="*/ 1772 w 8938688"/>
              <a:gd name="connsiteY6" fmla="*/ 3327991 h 6858000"/>
              <a:gd name="connsiteX0" fmla="*/ 1772 w 8579156"/>
              <a:gd name="connsiteY0" fmla="*/ 3327991 h 6858000"/>
              <a:gd name="connsiteX1" fmla="*/ 689798 w 8579156"/>
              <a:gd name="connsiteY1" fmla="*/ 0 h 6858000"/>
              <a:gd name="connsiteX2" fmla="*/ 689798 w 8579156"/>
              <a:gd name="connsiteY2" fmla="*/ 0 h 6858000"/>
              <a:gd name="connsiteX3" fmla="*/ 8579156 w 8579156"/>
              <a:gd name="connsiteY3" fmla="*/ 0 h 6858000"/>
              <a:gd name="connsiteX4" fmla="*/ 8579156 w 8579156"/>
              <a:gd name="connsiteY4" fmla="*/ 6858000 h 6858000"/>
              <a:gd name="connsiteX5" fmla="*/ 679165 w 8579156"/>
              <a:gd name="connsiteY5" fmla="*/ 6847367 h 6858000"/>
              <a:gd name="connsiteX6" fmla="*/ 1772 w 8579156"/>
              <a:gd name="connsiteY6" fmla="*/ 3327991 h 6858000"/>
              <a:gd name="connsiteX0" fmla="*/ 1772 w 8579156"/>
              <a:gd name="connsiteY0" fmla="*/ 3480627 h 6858000"/>
              <a:gd name="connsiteX1" fmla="*/ 689798 w 8579156"/>
              <a:gd name="connsiteY1" fmla="*/ 0 h 6858000"/>
              <a:gd name="connsiteX2" fmla="*/ 689798 w 8579156"/>
              <a:gd name="connsiteY2" fmla="*/ 0 h 6858000"/>
              <a:gd name="connsiteX3" fmla="*/ 8579156 w 8579156"/>
              <a:gd name="connsiteY3" fmla="*/ 0 h 6858000"/>
              <a:gd name="connsiteX4" fmla="*/ 8579156 w 8579156"/>
              <a:gd name="connsiteY4" fmla="*/ 6858000 h 6858000"/>
              <a:gd name="connsiteX5" fmla="*/ 679165 w 8579156"/>
              <a:gd name="connsiteY5" fmla="*/ 6847367 h 6858000"/>
              <a:gd name="connsiteX6" fmla="*/ 1772 w 8579156"/>
              <a:gd name="connsiteY6" fmla="*/ 3480627 h 6858000"/>
              <a:gd name="connsiteX0" fmla="*/ 1772 w 8579156"/>
              <a:gd name="connsiteY0" fmla="*/ 3309227 h 6858000"/>
              <a:gd name="connsiteX1" fmla="*/ 689798 w 8579156"/>
              <a:gd name="connsiteY1" fmla="*/ 0 h 6858000"/>
              <a:gd name="connsiteX2" fmla="*/ 689798 w 8579156"/>
              <a:gd name="connsiteY2" fmla="*/ 0 h 6858000"/>
              <a:gd name="connsiteX3" fmla="*/ 8579156 w 8579156"/>
              <a:gd name="connsiteY3" fmla="*/ 0 h 6858000"/>
              <a:gd name="connsiteX4" fmla="*/ 8579156 w 8579156"/>
              <a:gd name="connsiteY4" fmla="*/ 6858000 h 6858000"/>
              <a:gd name="connsiteX5" fmla="*/ 679165 w 8579156"/>
              <a:gd name="connsiteY5" fmla="*/ 6847367 h 6858000"/>
              <a:gd name="connsiteX6" fmla="*/ 1772 w 8579156"/>
              <a:gd name="connsiteY6" fmla="*/ 3309227 h 6858000"/>
              <a:gd name="connsiteX0" fmla="*/ 1772 w 8579156"/>
              <a:gd name="connsiteY0" fmla="*/ 3309227 h 6858000"/>
              <a:gd name="connsiteX1" fmla="*/ 689798 w 8579156"/>
              <a:gd name="connsiteY1" fmla="*/ 0 h 6858000"/>
              <a:gd name="connsiteX2" fmla="*/ 689798 w 8579156"/>
              <a:gd name="connsiteY2" fmla="*/ 0 h 6858000"/>
              <a:gd name="connsiteX3" fmla="*/ 8579156 w 8579156"/>
              <a:gd name="connsiteY3" fmla="*/ 0 h 6858000"/>
              <a:gd name="connsiteX4" fmla="*/ 8579156 w 8579156"/>
              <a:gd name="connsiteY4" fmla="*/ 6858000 h 6858000"/>
              <a:gd name="connsiteX5" fmla="*/ 679165 w 8579156"/>
              <a:gd name="connsiteY5" fmla="*/ 6847367 h 6858000"/>
              <a:gd name="connsiteX6" fmla="*/ 1772 w 8579156"/>
              <a:gd name="connsiteY6" fmla="*/ 3309227 h 6858000"/>
              <a:gd name="connsiteX0" fmla="*/ 1772 w 8579156"/>
              <a:gd name="connsiteY0" fmla="*/ 3461863 h 6858000"/>
              <a:gd name="connsiteX1" fmla="*/ 689798 w 8579156"/>
              <a:gd name="connsiteY1" fmla="*/ 0 h 6858000"/>
              <a:gd name="connsiteX2" fmla="*/ 689798 w 8579156"/>
              <a:gd name="connsiteY2" fmla="*/ 0 h 6858000"/>
              <a:gd name="connsiteX3" fmla="*/ 8579156 w 8579156"/>
              <a:gd name="connsiteY3" fmla="*/ 0 h 6858000"/>
              <a:gd name="connsiteX4" fmla="*/ 8579156 w 8579156"/>
              <a:gd name="connsiteY4" fmla="*/ 6858000 h 6858000"/>
              <a:gd name="connsiteX5" fmla="*/ 679165 w 8579156"/>
              <a:gd name="connsiteY5" fmla="*/ 6847367 h 6858000"/>
              <a:gd name="connsiteX6" fmla="*/ 1772 w 8579156"/>
              <a:gd name="connsiteY6" fmla="*/ 3461863 h 6858000"/>
              <a:gd name="connsiteX0" fmla="*/ 1772 w 8579156"/>
              <a:gd name="connsiteY0" fmla="*/ 3461863 h 6858000"/>
              <a:gd name="connsiteX1" fmla="*/ 689798 w 8579156"/>
              <a:gd name="connsiteY1" fmla="*/ 0 h 6858000"/>
              <a:gd name="connsiteX2" fmla="*/ 689798 w 8579156"/>
              <a:gd name="connsiteY2" fmla="*/ 0 h 6858000"/>
              <a:gd name="connsiteX3" fmla="*/ 8579156 w 8579156"/>
              <a:gd name="connsiteY3" fmla="*/ 0 h 6858000"/>
              <a:gd name="connsiteX4" fmla="*/ 8579156 w 8579156"/>
              <a:gd name="connsiteY4" fmla="*/ 6858000 h 6858000"/>
              <a:gd name="connsiteX5" fmla="*/ 679165 w 8579156"/>
              <a:gd name="connsiteY5" fmla="*/ 6847367 h 6858000"/>
              <a:gd name="connsiteX6" fmla="*/ 1772 w 8579156"/>
              <a:gd name="connsiteY6" fmla="*/ 3461863 h 6858000"/>
              <a:gd name="connsiteX0" fmla="*/ 1772 w 8579156"/>
              <a:gd name="connsiteY0" fmla="*/ 3461863 h 6858000"/>
              <a:gd name="connsiteX1" fmla="*/ 689798 w 8579156"/>
              <a:gd name="connsiteY1" fmla="*/ 0 h 6858000"/>
              <a:gd name="connsiteX2" fmla="*/ 689798 w 8579156"/>
              <a:gd name="connsiteY2" fmla="*/ 0 h 6858000"/>
              <a:gd name="connsiteX3" fmla="*/ 8579156 w 8579156"/>
              <a:gd name="connsiteY3" fmla="*/ 0 h 6858000"/>
              <a:gd name="connsiteX4" fmla="*/ 8579156 w 8579156"/>
              <a:gd name="connsiteY4" fmla="*/ 6858000 h 6858000"/>
              <a:gd name="connsiteX5" fmla="*/ 679165 w 8579156"/>
              <a:gd name="connsiteY5" fmla="*/ 6847367 h 6858000"/>
              <a:gd name="connsiteX6" fmla="*/ 1772 w 8579156"/>
              <a:gd name="connsiteY6" fmla="*/ 3461863 h 6858000"/>
              <a:gd name="connsiteX0" fmla="*/ 0 w 8577384"/>
              <a:gd name="connsiteY0" fmla="*/ 3461863 h 6858000"/>
              <a:gd name="connsiteX1" fmla="*/ 688026 w 8577384"/>
              <a:gd name="connsiteY1" fmla="*/ 0 h 6858000"/>
              <a:gd name="connsiteX2" fmla="*/ 688026 w 8577384"/>
              <a:gd name="connsiteY2" fmla="*/ 0 h 6858000"/>
              <a:gd name="connsiteX3" fmla="*/ 8577384 w 8577384"/>
              <a:gd name="connsiteY3" fmla="*/ 0 h 6858000"/>
              <a:gd name="connsiteX4" fmla="*/ 8577384 w 8577384"/>
              <a:gd name="connsiteY4" fmla="*/ 6858000 h 6858000"/>
              <a:gd name="connsiteX5" fmla="*/ 677393 w 8577384"/>
              <a:gd name="connsiteY5" fmla="*/ 6847367 h 6858000"/>
              <a:gd name="connsiteX6" fmla="*/ 0 w 8577384"/>
              <a:gd name="connsiteY6" fmla="*/ 3461863 h 6858000"/>
              <a:gd name="connsiteX0" fmla="*/ 0 w 8577384"/>
              <a:gd name="connsiteY0" fmla="*/ 3461863 h 6858000"/>
              <a:gd name="connsiteX1" fmla="*/ 688026 w 8577384"/>
              <a:gd name="connsiteY1" fmla="*/ 0 h 6858000"/>
              <a:gd name="connsiteX2" fmla="*/ 688026 w 8577384"/>
              <a:gd name="connsiteY2" fmla="*/ 0 h 6858000"/>
              <a:gd name="connsiteX3" fmla="*/ 8577384 w 8577384"/>
              <a:gd name="connsiteY3" fmla="*/ 0 h 6858000"/>
              <a:gd name="connsiteX4" fmla="*/ 8577384 w 8577384"/>
              <a:gd name="connsiteY4" fmla="*/ 6858000 h 6858000"/>
              <a:gd name="connsiteX5" fmla="*/ 677393 w 8577384"/>
              <a:gd name="connsiteY5" fmla="*/ 6847367 h 6858000"/>
              <a:gd name="connsiteX6" fmla="*/ 0 w 8577384"/>
              <a:gd name="connsiteY6" fmla="*/ 3461863 h 6858000"/>
              <a:gd name="connsiteX0" fmla="*/ 0 w 8577384"/>
              <a:gd name="connsiteY0" fmla="*/ 3461863 h 6858000"/>
              <a:gd name="connsiteX1" fmla="*/ 688026 w 8577384"/>
              <a:gd name="connsiteY1" fmla="*/ 0 h 6858000"/>
              <a:gd name="connsiteX2" fmla="*/ 688026 w 8577384"/>
              <a:gd name="connsiteY2" fmla="*/ 0 h 6858000"/>
              <a:gd name="connsiteX3" fmla="*/ 8577384 w 8577384"/>
              <a:gd name="connsiteY3" fmla="*/ 0 h 6858000"/>
              <a:gd name="connsiteX4" fmla="*/ 8577384 w 8577384"/>
              <a:gd name="connsiteY4" fmla="*/ 6858000 h 6858000"/>
              <a:gd name="connsiteX5" fmla="*/ 677393 w 8577384"/>
              <a:gd name="connsiteY5" fmla="*/ 6847367 h 6858000"/>
              <a:gd name="connsiteX6" fmla="*/ 0 w 8577384"/>
              <a:gd name="connsiteY6" fmla="*/ 3461863 h 6858000"/>
              <a:gd name="connsiteX0" fmla="*/ 0 w 8577384"/>
              <a:gd name="connsiteY0" fmla="*/ 3435074 h 6858000"/>
              <a:gd name="connsiteX1" fmla="*/ 688026 w 8577384"/>
              <a:gd name="connsiteY1" fmla="*/ 0 h 6858000"/>
              <a:gd name="connsiteX2" fmla="*/ 688026 w 8577384"/>
              <a:gd name="connsiteY2" fmla="*/ 0 h 6858000"/>
              <a:gd name="connsiteX3" fmla="*/ 8577384 w 8577384"/>
              <a:gd name="connsiteY3" fmla="*/ 0 h 6858000"/>
              <a:gd name="connsiteX4" fmla="*/ 8577384 w 8577384"/>
              <a:gd name="connsiteY4" fmla="*/ 6858000 h 6858000"/>
              <a:gd name="connsiteX5" fmla="*/ 677393 w 8577384"/>
              <a:gd name="connsiteY5" fmla="*/ 6847367 h 6858000"/>
              <a:gd name="connsiteX6" fmla="*/ 0 w 8577384"/>
              <a:gd name="connsiteY6" fmla="*/ 3435074 h 6858000"/>
              <a:gd name="connsiteX0" fmla="*/ 0 w 8577384"/>
              <a:gd name="connsiteY0" fmla="*/ 3435074 h 6858000"/>
              <a:gd name="connsiteX1" fmla="*/ 688026 w 8577384"/>
              <a:gd name="connsiteY1" fmla="*/ 0 h 6858000"/>
              <a:gd name="connsiteX2" fmla="*/ 688026 w 8577384"/>
              <a:gd name="connsiteY2" fmla="*/ 0 h 6858000"/>
              <a:gd name="connsiteX3" fmla="*/ 8577384 w 8577384"/>
              <a:gd name="connsiteY3" fmla="*/ 0 h 6858000"/>
              <a:gd name="connsiteX4" fmla="*/ 8577384 w 8577384"/>
              <a:gd name="connsiteY4" fmla="*/ 6858000 h 6858000"/>
              <a:gd name="connsiteX5" fmla="*/ 677393 w 8577384"/>
              <a:gd name="connsiteY5" fmla="*/ 6847367 h 6858000"/>
              <a:gd name="connsiteX6" fmla="*/ 0 w 8577384"/>
              <a:gd name="connsiteY6" fmla="*/ 343507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577384" h="6858000">
                <a:moveTo>
                  <a:pt x="0" y="3435074"/>
                </a:moveTo>
                <a:cubicBezTo>
                  <a:pt x="46100" y="2181673"/>
                  <a:pt x="186062" y="1193346"/>
                  <a:pt x="688026" y="0"/>
                </a:cubicBezTo>
                <a:lnTo>
                  <a:pt x="688026" y="0"/>
                </a:lnTo>
                <a:lnTo>
                  <a:pt x="8577384" y="0"/>
                </a:lnTo>
                <a:lnTo>
                  <a:pt x="8577384" y="6858000"/>
                </a:lnTo>
                <a:lnTo>
                  <a:pt x="677393" y="6847367"/>
                </a:lnTo>
                <a:cubicBezTo>
                  <a:pt x="241458" y="5635711"/>
                  <a:pt x="21773" y="4616230"/>
                  <a:pt x="0" y="3435074"/>
                </a:cubicBezTo>
                <a:close/>
              </a:path>
            </a:pathLst>
          </a:custGeom>
        </p:spPr>
        <p:txBody>
          <a:bodyPr lIns="1440000" rIns="90000"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None/>
              <a:tabLst/>
              <a:defRPr sz="1600" i="1">
                <a:solidFill>
                  <a:srgbClr val="FF0000"/>
                </a:solidFill>
              </a:defRPr>
            </a:lvl1pPr>
          </a:lstStyle>
          <a:p>
            <a:pPr lvl="0"/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Lisää esityksen kansikuva napsauttamalla kuvaketta.</a:t>
            </a:r>
            <a:br>
              <a:rPr lang="fi-FI" dirty="0" smtClean="0"/>
            </a:br>
            <a:r>
              <a:rPr lang="fi-FI" dirty="0" smtClean="0"/>
              <a:t>Voit käyttää myös valmiita, kuvallisia etusivu-pohjia, jotka löytyvät:</a:t>
            </a:r>
            <a:br>
              <a:rPr lang="fi-FI" dirty="0" smtClean="0"/>
            </a:br>
            <a:r>
              <a:rPr lang="fi-FI" dirty="0" smtClean="0"/>
              <a:t>M:\gkk_mallipohjat\4_Powerpoint_KANSI_mallit</a:t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Halutessasi vaihtaa kuvan, aktivoi pallokuva, poista se </a:t>
            </a:r>
            <a:r>
              <a:rPr lang="fi-FI" dirty="0" err="1" smtClean="0"/>
              <a:t>Delete-näppäimellä</a:t>
            </a:r>
            <a:r>
              <a:rPr lang="fi-FI" dirty="0" smtClean="0"/>
              <a:t> ja klikkaa kuvaketta lisätäksesi uuden kuvan.</a:t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VIE KUVA TAAKSE LISÄTÄKSESI TEKSTIT</a:t>
            </a:r>
          </a:p>
        </p:txBody>
      </p:sp>
      <p:sp>
        <p:nvSpPr>
          <p:cNvPr id="8" name="Otsikko 1"/>
          <p:cNvSpPr>
            <a:spLocks noGrp="1"/>
          </p:cNvSpPr>
          <p:nvPr>
            <p:ph type="ctrTitle" hasCustomPrompt="1"/>
          </p:nvPr>
        </p:nvSpPr>
        <p:spPr>
          <a:xfrm>
            <a:off x="1115616" y="1556793"/>
            <a:ext cx="7342584" cy="1512167"/>
          </a:xfrm>
        </p:spPr>
        <p:txBody>
          <a:bodyPr>
            <a:noAutofit/>
          </a:bodyPr>
          <a:lstStyle>
            <a:lvl1pPr algn="ctr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fi-FI" dirty="0" smtClean="0"/>
              <a:t>Esityksen nimi</a:t>
            </a:r>
            <a:endParaRPr lang="fi-FI" dirty="0"/>
          </a:p>
        </p:txBody>
      </p:sp>
      <p:sp>
        <p:nvSpPr>
          <p:cNvPr id="10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1926568" y="3600000"/>
            <a:ext cx="5720680" cy="2209800"/>
          </a:xfrm>
        </p:spPr>
        <p:txBody>
          <a:bodyPr>
            <a:noAutofit/>
          </a:bodyPr>
          <a:lstStyle>
            <a:lvl1pPr marL="0" indent="0" algn="ctr">
              <a:buNone/>
              <a:defRPr b="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 smtClean="0"/>
              <a:t>Esityksen pitäjä / organisaation nimi</a:t>
            </a:r>
            <a:br>
              <a:rPr lang="fi-FI" dirty="0" smtClean="0"/>
            </a:br>
            <a:r>
              <a:rPr lang="fi-FI" dirty="0" smtClean="0"/>
              <a:t>tilaisuus, päivämäärä</a:t>
            </a:r>
            <a:endParaRPr lang="fi-FI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pPr lvl="0"/>
            <a:r>
              <a:rPr lang="fi-FI" dirty="0" smtClean="0"/>
              <a:t>Luettelo ensimmäinen taso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30099-2DEA-46F3-AA95-3CB089E2F8D4}" type="datetime1">
              <a:rPr lang="fi-FI" smtClean="0"/>
              <a:pPr/>
              <a:t>11.6.2019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Taneli Duunari-Työntekijäinen, SYKE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42B02-74FC-4320-A08D-C58DA89F77A2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Otsikko 7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 smtClean="0"/>
              <a:t>Otsikko</a:t>
            </a:r>
            <a:endParaRPr lang="fi-FI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kaksi sisältö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403648" y="274638"/>
            <a:ext cx="72831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 smtClean="0"/>
              <a:t>Otsikko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896A2-CC70-4EA7-B517-013B540D8B41}" type="datetime1">
              <a:rPr lang="fi-FI" smtClean="0"/>
              <a:pPr/>
              <a:t>11.6.2019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Taneli Duunari-Työntekijäinen, SYKE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42B02-74FC-4320-A08D-C58DA89F77A2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0" name="Sisällön paikkamerkki 2"/>
          <p:cNvSpPr>
            <a:spLocks noGrp="1"/>
          </p:cNvSpPr>
          <p:nvPr>
            <p:ph sz="half" idx="1" hasCustomPrompt="1"/>
          </p:nvPr>
        </p:nvSpPr>
        <p:spPr>
          <a:xfrm>
            <a:off x="5122800" y="1700808"/>
            <a:ext cx="35640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Luettelo ensimmäinen taso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</p:txBody>
      </p:sp>
      <p:sp>
        <p:nvSpPr>
          <p:cNvPr id="11" name="Sisällön paikkamerkki 3"/>
          <p:cNvSpPr>
            <a:spLocks noGrp="1"/>
          </p:cNvSpPr>
          <p:nvPr>
            <p:ph sz="half" idx="2" hasCustomPrompt="1"/>
          </p:nvPr>
        </p:nvSpPr>
        <p:spPr>
          <a:xfrm>
            <a:off x="1403648" y="1700808"/>
            <a:ext cx="35640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Luettelo ensimmäinen taso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 ala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in paikkamerkki 10"/>
          <p:cNvSpPr>
            <a:spLocks noGrp="1"/>
          </p:cNvSpPr>
          <p:nvPr>
            <p:ph type="body" sz="quarter" idx="14" hasCustomPrompt="1"/>
          </p:nvPr>
        </p:nvSpPr>
        <p:spPr>
          <a:xfrm>
            <a:off x="1403350" y="1484313"/>
            <a:ext cx="7272338" cy="792162"/>
          </a:xfrm>
        </p:spPr>
        <p:txBody>
          <a:bodyPr/>
          <a:lstStyle>
            <a:lvl1pPr marL="0" indent="0">
              <a:buNone/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fi-FI" dirty="0" smtClean="0"/>
              <a:t>Alaotsikko tai ingressi</a:t>
            </a:r>
          </a:p>
        </p:txBody>
      </p:sp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 smtClean="0"/>
              <a:t>Otsikko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 hasCustomPrompt="1"/>
          </p:nvPr>
        </p:nvSpPr>
        <p:spPr>
          <a:xfrm>
            <a:off x="1403648" y="2348879"/>
            <a:ext cx="7283152" cy="394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i-FI" dirty="0" smtClean="0"/>
              <a:t>Luettelo ensimmäinen taso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21522-0941-4D93-B6B7-23235C26CE0C}" type="datetime1">
              <a:rPr lang="fi-FI" smtClean="0"/>
              <a:pPr/>
              <a:t>11.6.2019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Taneli Duunari-Työntekijäinen, SYKE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42B02-74FC-4320-A08D-C58DA89F77A2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kaksi sisältöä + ala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403648" y="274638"/>
            <a:ext cx="72831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 smtClean="0"/>
              <a:t>Otsikko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2EE4-7216-40AF-92FB-11286FD9B851}" type="datetime1">
              <a:rPr lang="fi-FI" smtClean="0"/>
              <a:pPr/>
              <a:t>11.6.2019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Taneli Duunari-Työntekijäinen, SYKE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42B02-74FC-4320-A08D-C58DA89F77A2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0" name="Sisällön paikkamerkki 2"/>
          <p:cNvSpPr>
            <a:spLocks noGrp="1"/>
          </p:cNvSpPr>
          <p:nvPr>
            <p:ph sz="half" idx="1" hasCustomPrompt="1"/>
          </p:nvPr>
        </p:nvSpPr>
        <p:spPr>
          <a:xfrm>
            <a:off x="5122800" y="2350800"/>
            <a:ext cx="3564000" cy="3949899"/>
          </a:xfrm>
        </p:spPr>
        <p:txBody>
          <a:bodyPr>
            <a:no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bg1"/>
              </a:buClr>
              <a:buSzTx/>
              <a:buFont typeface="Arial" pitchFamily="34" charset="0"/>
              <a:buChar char="●"/>
              <a:tabLst/>
              <a:defRPr sz="20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Luettelo ensimmäinen taso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</p:txBody>
      </p:sp>
      <p:sp>
        <p:nvSpPr>
          <p:cNvPr id="11" name="Sisällön paikkamerkki 3"/>
          <p:cNvSpPr>
            <a:spLocks noGrp="1"/>
          </p:cNvSpPr>
          <p:nvPr>
            <p:ph sz="half" idx="2" hasCustomPrompt="1"/>
          </p:nvPr>
        </p:nvSpPr>
        <p:spPr>
          <a:xfrm>
            <a:off x="1403648" y="2350800"/>
            <a:ext cx="3564000" cy="3949899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Luettelo ensimmäinen taso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</p:txBody>
      </p:sp>
      <p:sp>
        <p:nvSpPr>
          <p:cNvPr id="14" name="Tekstin paikkamerkki 10"/>
          <p:cNvSpPr>
            <a:spLocks noGrp="1"/>
          </p:cNvSpPr>
          <p:nvPr>
            <p:ph type="body" sz="quarter" idx="14" hasCustomPrompt="1"/>
          </p:nvPr>
        </p:nvSpPr>
        <p:spPr>
          <a:xfrm>
            <a:off x="1403350" y="1484313"/>
            <a:ext cx="7272338" cy="792162"/>
          </a:xfrm>
        </p:spPr>
        <p:txBody>
          <a:bodyPr/>
          <a:lstStyle>
            <a:lvl1pPr marL="0" indent="0">
              <a:buNone/>
              <a:defRPr b="1">
                <a:solidFill>
                  <a:schemeClr val="bg2"/>
                </a:solidFill>
              </a:defRPr>
            </a:lvl1pPr>
          </a:lstStyle>
          <a:p>
            <a:pPr lvl="0"/>
            <a:r>
              <a:rPr lang="fi-FI" dirty="0" smtClean="0"/>
              <a:t>Alaotsikko tai ingressi</a:t>
            </a:r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teksti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403648" y="274638"/>
            <a:ext cx="72831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 smtClean="0"/>
              <a:t>Otsikko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D7CD4-11C2-438A-8059-DA3EF0F00082}" type="datetime1">
              <a:rPr lang="fi-FI" smtClean="0"/>
              <a:pPr/>
              <a:t>11.6.2019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Taneli Duunari-Työntekijäinen, SYKE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42B02-74FC-4320-A08D-C58DA89F77A2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0" name="Sisällön paikkamerkki 2"/>
          <p:cNvSpPr>
            <a:spLocks noGrp="1"/>
          </p:cNvSpPr>
          <p:nvPr>
            <p:ph sz="half" idx="1" hasCustomPrompt="1"/>
          </p:nvPr>
        </p:nvSpPr>
        <p:spPr>
          <a:xfrm>
            <a:off x="3898800" y="1700808"/>
            <a:ext cx="4788000" cy="45259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600" i="1" baseline="0">
                <a:solidFill>
                  <a:srgbClr val="FF0000"/>
                </a:solidFill>
              </a:defRPr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Lisää taulukko, kuva, </a:t>
            </a:r>
            <a:r>
              <a:rPr lang="fi-FI" dirty="0" err="1" smtClean="0"/>
              <a:t>graafi</a:t>
            </a:r>
            <a:r>
              <a:rPr lang="fi-FI" dirty="0" smtClean="0"/>
              <a:t> tai </a:t>
            </a:r>
            <a:r>
              <a:rPr lang="fi-FI" dirty="0" err="1" smtClean="0"/>
              <a:t>SmartArt</a:t>
            </a:r>
            <a:r>
              <a:rPr lang="fi-FI" dirty="0" smtClean="0"/>
              <a:t> kaavio napsauttamalla kuvaketta.</a:t>
            </a:r>
          </a:p>
        </p:txBody>
      </p:sp>
      <p:sp>
        <p:nvSpPr>
          <p:cNvPr id="11" name="Sisällön paikkamerkki 3"/>
          <p:cNvSpPr>
            <a:spLocks noGrp="1"/>
          </p:cNvSpPr>
          <p:nvPr>
            <p:ph sz="half" idx="2" hasCustomPrompt="1"/>
          </p:nvPr>
        </p:nvSpPr>
        <p:spPr>
          <a:xfrm>
            <a:off x="1403648" y="1700808"/>
            <a:ext cx="2304256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Luettelo ensimmäinen taso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in paikkamerkki 3"/>
          <p:cNvSpPr>
            <a:spLocks noGrp="1"/>
          </p:cNvSpPr>
          <p:nvPr>
            <p:ph type="body" sz="half" idx="2" hasCustomPrompt="1"/>
          </p:nvPr>
        </p:nvSpPr>
        <p:spPr>
          <a:xfrm>
            <a:off x="1403648" y="5504458"/>
            <a:ext cx="6624736" cy="804862"/>
          </a:xfrm>
        </p:spPr>
        <p:txBody>
          <a:bodyPr>
            <a:noAutofit/>
          </a:bodyPr>
          <a:lstStyle>
            <a:lvl1pPr marL="0" indent="0">
              <a:lnSpc>
                <a:spcPts val="1600"/>
              </a:lnSpc>
              <a:buNone/>
              <a:defRPr sz="1600" b="1" baseline="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dirty="0" smtClean="0"/>
              <a:t>Kuvan selitetekstiä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C0CB3-A318-447B-82AF-4F46EB8A5A7C}" type="datetime1">
              <a:rPr lang="fi-FI" smtClean="0"/>
              <a:pPr/>
              <a:t>11.6.2019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Taneli Duunari-Työntekijäinen, SYKE</a:t>
            </a: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42B02-74FC-4320-A08D-C58DA89F77A2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9" name="Sisällön paikkamerkki 3"/>
          <p:cNvSpPr>
            <a:spLocks noGrp="1"/>
          </p:cNvSpPr>
          <p:nvPr>
            <p:ph sz="half" idx="13" hasCustomPrompt="1"/>
          </p:nvPr>
        </p:nvSpPr>
        <p:spPr>
          <a:xfrm>
            <a:off x="1403648" y="1405880"/>
            <a:ext cx="6624736" cy="4104456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600" b="0" i="1">
                <a:solidFill>
                  <a:srgbClr val="FF0000"/>
                </a:solidFill>
              </a:defRPr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Lisää taulukko, kuva, </a:t>
            </a:r>
            <a:r>
              <a:rPr lang="fi-FI" dirty="0" err="1" smtClean="0"/>
              <a:t>graafi</a:t>
            </a:r>
            <a:r>
              <a:rPr lang="fi-FI" dirty="0" smtClean="0"/>
              <a:t> tai </a:t>
            </a:r>
            <a:r>
              <a:rPr lang="fi-FI" dirty="0" err="1" smtClean="0"/>
              <a:t>SmartArt</a:t>
            </a:r>
            <a:r>
              <a:rPr lang="fi-FI" dirty="0" smtClean="0"/>
              <a:t> kaavio napsauttamalla kuvaketta.</a:t>
            </a:r>
          </a:p>
        </p:txBody>
      </p:sp>
      <p:sp>
        <p:nvSpPr>
          <p:cNvPr id="10" name="Otsikko 9"/>
          <p:cNvSpPr>
            <a:spLocks noGrp="1"/>
          </p:cNvSpPr>
          <p:nvPr>
            <p:ph type="title" hasCustomPrompt="1"/>
          </p:nvPr>
        </p:nvSpPr>
        <p:spPr>
          <a:xfrm>
            <a:off x="1403648" y="274638"/>
            <a:ext cx="6624736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 dirty="0" smtClean="0"/>
              <a:t>Otsikko</a:t>
            </a:r>
            <a:endParaRPr lang="fi-FI" dirty="0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teksti + pyöreäkuva(pieni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F5145-47E8-4B97-800D-C37CB3622BF0}" type="datetime1">
              <a:rPr lang="fi-FI" smtClean="0"/>
              <a:pPr/>
              <a:t>11.6.2019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Taneli Duunari-Työntekijäinen, SYKE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42B02-74FC-4320-A08D-C58DA89F77A2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1" name="Sisällön paikkamerkki 3"/>
          <p:cNvSpPr>
            <a:spLocks noGrp="1"/>
          </p:cNvSpPr>
          <p:nvPr>
            <p:ph sz="half" idx="2" hasCustomPrompt="1"/>
          </p:nvPr>
        </p:nvSpPr>
        <p:spPr>
          <a:xfrm>
            <a:off x="1403648" y="1700808"/>
            <a:ext cx="2304256" cy="4525963"/>
          </a:xfrm>
        </p:spPr>
        <p:txBody>
          <a:bodyPr>
            <a:noAutofit/>
          </a:bodyPr>
          <a:lstStyle>
            <a:lvl1pPr>
              <a:buClr>
                <a:schemeClr val="accent1"/>
              </a:buClr>
              <a:defRPr sz="2000"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1600">
                <a:solidFill>
                  <a:schemeClr val="tx1"/>
                </a:solidFill>
              </a:defRPr>
            </a:lvl3pPr>
            <a:lvl4pPr>
              <a:buNone/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 smtClean="0"/>
              <a:t>Luettelo ensimmäinen taso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</p:txBody>
      </p:sp>
      <p:sp>
        <p:nvSpPr>
          <p:cNvPr id="13" name="Kuvan paikkamerkki 12"/>
          <p:cNvSpPr>
            <a:spLocks noGrp="1"/>
          </p:cNvSpPr>
          <p:nvPr>
            <p:ph type="pic" sz="quarter" idx="13" hasCustomPrompt="1"/>
          </p:nvPr>
        </p:nvSpPr>
        <p:spPr>
          <a:xfrm>
            <a:off x="4176456" y="1700213"/>
            <a:ext cx="4500000" cy="4500000"/>
          </a:xfrm>
          <a:prstGeom prst="ellipse">
            <a:avLst/>
          </a:prstGeom>
          <a:ln w="19050">
            <a:solidFill>
              <a:schemeClr val="accent1"/>
            </a:solidFill>
          </a:ln>
          <a:effectLst>
            <a:outerShdw blurRad="127000" dist="50800" dir="2100000" algn="ctr" rotWithShape="0">
              <a:srgbClr val="000000">
                <a:alpha val="70000"/>
              </a:srgbClr>
            </a:outerShdw>
          </a:effectLst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600" i="1" baseline="0">
                <a:solidFill>
                  <a:srgbClr val="FF0000"/>
                </a:solidFill>
                <a:effectLst/>
              </a:defRPr>
            </a:lvl1pPr>
          </a:lstStyle>
          <a:p>
            <a:pPr lvl="0"/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Lisää kuva napsauttamalla kuvaketta. </a:t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/>
            </a:r>
            <a:br>
              <a:rPr lang="fi-FI" dirty="0" smtClean="0"/>
            </a:br>
            <a:r>
              <a:rPr lang="fi-FI" dirty="0" smtClean="0"/>
              <a:t>Halutessasi vaihtaa kuvan, aktivoi pallokuva, poista se </a:t>
            </a:r>
            <a:r>
              <a:rPr lang="fi-FI" dirty="0" err="1" smtClean="0"/>
              <a:t>Delete-näppäimellä</a:t>
            </a:r>
            <a:r>
              <a:rPr lang="fi-FI" dirty="0" smtClean="0"/>
              <a:t> ja klikkaa kuvaketta lisätäksesi uuden kuvan.</a:t>
            </a:r>
          </a:p>
        </p:txBody>
      </p:sp>
      <p:sp>
        <p:nvSpPr>
          <p:cNvPr id="8" name="Otsikko 7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dirty="0" smtClean="0"/>
              <a:t>Otsikko</a:t>
            </a:r>
            <a:endParaRPr lang="fi-FI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syke_ppt_syke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0" y="3332"/>
            <a:ext cx="1298340" cy="6851334"/>
          </a:xfrm>
          <a:prstGeom prst="rect">
            <a:avLst/>
          </a:prstGeom>
        </p:spPr>
      </p:pic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dirty="0" smtClean="0"/>
              <a:t>Muokkaa </a:t>
            </a:r>
            <a:r>
              <a:rPr lang="fi-FI" dirty="0" err="1" smtClean="0"/>
              <a:t>perustyyl</a:t>
            </a:r>
            <a:r>
              <a:rPr lang="fi-FI" dirty="0" smtClean="0"/>
              <a:t>. </a:t>
            </a:r>
            <a:r>
              <a:rPr lang="fi-FI" dirty="0" err="1" smtClean="0"/>
              <a:t>napsautt</a:t>
            </a:r>
            <a:r>
              <a:rPr lang="fi-FI" dirty="0" smtClean="0"/>
              <a:t>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403648" y="1699200"/>
            <a:ext cx="7283152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dirty="0" smtClean="0"/>
              <a:t>Luettelo ensimmäinen taso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 rot="16200000">
            <a:off x="264096" y="357039"/>
            <a:ext cx="432049" cy="144018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fld id="{64332222-D56E-4E1D-8A3A-E1012BA22050}" type="datetime1">
              <a:rPr lang="fi-FI" smtClean="0"/>
              <a:pPr/>
              <a:t>11.6.2019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 rot="16200000">
            <a:off x="-816024" y="1941215"/>
            <a:ext cx="2592290" cy="14401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r>
              <a:rPr lang="fi-FI" dirty="0" smtClean="0"/>
              <a:t>Taneli </a:t>
            </a:r>
            <a:r>
              <a:rPr lang="fi-FI" dirty="0" err="1" smtClean="0"/>
              <a:t>Duunari-Työntekijäinen</a:t>
            </a:r>
            <a:r>
              <a:rPr lang="fi-FI" dirty="0" smtClean="0"/>
              <a:t>, SYKE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100392" y="6356350"/>
            <a:ext cx="5864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4342B02-74FC-4320-A08D-C58DA89F77A2}" type="slidenum">
              <a:rPr lang="fi-FI" smtClean="0"/>
              <a:pPr/>
              <a:t>‹#›</a:t>
            </a:fld>
            <a:endParaRPr lang="fi-FI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5" r:id="rId2"/>
    <p:sldLayoutId id="2147483650" r:id="rId3"/>
    <p:sldLayoutId id="2147483662" r:id="rId4"/>
    <p:sldLayoutId id="2147483660" r:id="rId5"/>
    <p:sldLayoutId id="2147483663" r:id="rId6"/>
    <p:sldLayoutId id="2147483675" r:id="rId7"/>
    <p:sldLayoutId id="2147483657" r:id="rId8"/>
    <p:sldLayoutId id="2147483681" r:id="rId9"/>
    <p:sldLayoutId id="2147483686" r:id="rId10"/>
    <p:sldLayoutId id="2147483683" r:id="rId11"/>
    <p:sldLayoutId id="2147483654" r:id="rId12"/>
    <p:sldLayoutId id="2147483655" r:id="rId13"/>
  </p:sldLayoutIdLst>
  <p:transition>
    <p:fade/>
  </p:transition>
  <p:hf hdr="0" ftr="0" dt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000" indent="-3429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●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○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/>
          <p:cNvSpPr>
            <a:spLocks noGrp="1"/>
          </p:cNvSpPr>
          <p:nvPr>
            <p:ph type="ctrTitle"/>
          </p:nvPr>
        </p:nvSpPr>
        <p:spPr>
          <a:xfrm>
            <a:off x="883479" y="106999"/>
            <a:ext cx="7628061" cy="815022"/>
          </a:xfrm>
        </p:spPr>
        <p:txBody>
          <a:bodyPr>
            <a:noAutofit/>
          </a:bodyPr>
          <a:lstStyle/>
          <a:p>
            <a:r>
              <a:rPr lang="fi-FI" sz="2800" b="1" dirty="0" smtClean="0">
                <a:latin typeface="Trebuchet MS" pitchFamily="34" charset="0"/>
              </a:rPr>
              <a:t>R/V Aranda </a:t>
            </a:r>
            <a:r>
              <a:rPr lang="fi-FI" sz="2800" b="1" dirty="0" err="1" smtClean="0">
                <a:latin typeface="Trebuchet MS" pitchFamily="34" charset="0"/>
              </a:rPr>
              <a:t>refit</a:t>
            </a:r>
            <a:r>
              <a:rPr lang="fi-FI" sz="2800" b="1" dirty="0" smtClean="0">
                <a:latin typeface="Trebuchet MS" pitchFamily="34" charset="0"/>
              </a:rPr>
              <a:t> – </a:t>
            </a:r>
            <a:r>
              <a:rPr lang="fi-FI" sz="2800" b="1" dirty="0" err="1" smtClean="0">
                <a:latin typeface="Trebuchet MS" pitchFamily="34" charset="0"/>
              </a:rPr>
              <a:t>lessons</a:t>
            </a:r>
            <a:r>
              <a:rPr lang="fi-FI" sz="2800" b="1" dirty="0" smtClean="0">
                <a:latin typeface="Trebuchet MS" pitchFamily="34" charset="0"/>
              </a:rPr>
              <a:t> </a:t>
            </a:r>
            <a:r>
              <a:rPr lang="fi-FI" sz="2800" b="1" dirty="0" err="1" smtClean="0">
                <a:latin typeface="Trebuchet MS" pitchFamily="34" charset="0"/>
              </a:rPr>
              <a:t>learned</a:t>
            </a:r>
            <a:r>
              <a:rPr lang="fi-FI" dirty="0" smtClean="0"/>
              <a:t/>
            </a:r>
            <a:br>
              <a:rPr lang="fi-FI" dirty="0" smtClean="0"/>
            </a:br>
            <a:endParaRPr lang="fi-FI" sz="2800" i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2" name="AutoShape 8" descr="Kuvahaun tulos haulle FMI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5" name="Sisällön paikkamerkki 2"/>
          <p:cNvSpPr txBox="1">
            <a:spLocks/>
          </p:cNvSpPr>
          <p:nvPr/>
        </p:nvSpPr>
        <p:spPr>
          <a:xfrm>
            <a:off x="1228696" y="4243292"/>
            <a:ext cx="7694324" cy="2705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b="0" kern="12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algn="l"/>
            <a:r>
              <a:rPr lang="fi-FI" sz="1800" b="1" dirty="0" smtClean="0">
                <a:solidFill>
                  <a:schemeClr val="bg1"/>
                </a:solidFill>
                <a:latin typeface="Trebuchet MS" pitchFamily="34" charset="0"/>
              </a:rPr>
              <a:t>”Il </a:t>
            </a:r>
            <a:r>
              <a:rPr lang="fi-FI" sz="1800" b="1" dirty="0" err="1" smtClean="0">
                <a:solidFill>
                  <a:schemeClr val="bg1"/>
                </a:solidFill>
                <a:latin typeface="Trebuchet MS" pitchFamily="34" charset="0"/>
              </a:rPr>
              <a:t>buono</a:t>
            </a:r>
            <a:r>
              <a:rPr lang="fi-FI" sz="1800" b="1" dirty="0" smtClean="0">
                <a:solidFill>
                  <a:schemeClr val="bg1"/>
                </a:solidFill>
                <a:latin typeface="Trebuchet MS" pitchFamily="34" charset="0"/>
              </a:rPr>
              <a:t>, il brutto, il </a:t>
            </a:r>
            <a:r>
              <a:rPr lang="fi-FI" sz="1800" b="1" dirty="0" err="1" smtClean="0">
                <a:solidFill>
                  <a:schemeClr val="bg1"/>
                </a:solidFill>
                <a:latin typeface="Trebuchet MS" pitchFamily="34" charset="0"/>
              </a:rPr>
              <a:t>cattivo</a:t>
            </a:r>
            <a:r>
              <a:rPr lang="fi-FI" sz="1800" b="1" dirty="0" smtClean="0">
                <a:solidFill>
                  <a:schemeClr val="bg1"/>
                </a:solidFill>
                <a:latin typeface="Trebuchet MS" pitchFamily="34" charset="0"/>
              </a:rPr>
              <a:t>” – The </a:t>
            </a:r>
            <a:r>
              <a:rPr lang="fi-FI" sz="1800" b="1" dirty="0" err="1" smtClean="0">
                <a:solidFill>
                  <a:schemeClr val="bg1"/>
                </a:solidFill>
                <a:latin typeface="Trebuchet MS" pitchFamily="34" charset="0"/>
              </a:rPr>
              <a:t>good</a:t>
            </a:r>
            <a:r>
              <a:rPr lang="fi-FI" sz="1800" b="1" dirty="0" smtClean="0">
                <a:solidFill>
                  <a:schemeClr val="bg1"/>
                </a:solidFill>
                <a:latin typeface="Trebuchet MS" pitchFamily="34" charset="0"/>
              </a:rPr>
              <a:t>, </a:t>
            </a:r>
            <a:r>
              <a:rPr lang="fi-FI" sz="1800" b="1" dirty="0" err="1" smtClean="0">
                <a:solidFill>
                  <a:schemeClr val="bg1"/>
                </a:solidFill>
                <a:latin typeface="Trebuchet MS" pitchFamily="34" charset="0"/>
              </a:rPr>
              <a:t>bad</a:t>
            </a:r>
            <a:r>
              <a:rPr lang="fi-FI" sz="1800" b="1" dirty="0" smtClean="0">
                <a:solidFill>
                  <a:schemeClr val="bg1"/>
                </a:solidFill>
                <a:latin typeface="Trebuchet MS" pitchFamily="34" charset="0"/>
              </a:rPr>
              <a:t> &amp; the </a:t>
            </a:r>
            <a:r>
              <a:rPr lang="fi-FI" sz="1800" b="1" dirty="0" err="1" smtClean="0">
                <a:solidFill>
                  <a:schemeClr val="bg1"/>
                </a:solidFill>
                <a:latin typeface="Trebuchet MS" pitchFamily="34" charset="0"/>
              </a:rPr>
              <a:t>ugly</a:t>
            </a:r>
            <a:endParaRPr lang="fi-FI" sz="18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342900" algn="l"/>
            <a:r>
              <a:rPr lang="fi-FI" sz="1800" b="1" dirty="0" smtClean="0">
                <a:solidFill>
                  <a:schemeClr val="bg1"/>
                </a:solidFill>
                <a:latin typeface="Trebuchet MS" pitchFamily="34" charset="0"/>
              </a:rPr>
              <a:t> </a:t>
            </a:r>
          </a:p>
          <a:p>
            <a:pPr marL="628650" indent="-285750" algn="l">
              <a:buFontTx/>
              <a:buChar char="-"/>
            </a:pPr>
            <a:r>
              <a:rPr lang="fi-FI" sz="1800" b="1" dirty="0" err="1" smtClean="0">
                <a:solidFill>
                  <a:schemeClr val="bg1"/>
                </a:solidFill>
                <a:latin typeface="Trebuchet MS" pitchFamily="34" charset="0"/>
              </a:rPr>
              <a:t>Refitting</a:t>
            </a:r>
            <a:r>
              <a:rPr lang="fi-FI" sz="1800" b="1" dirty="0" smtClean="0">
                <a:solidFill>
                  <a:schemeClr val="bg1"/>
                </a:solidFill>
                <a:latin typeface="Trebuchet MS" pitchFamily="34" charset="0"/>
              </a:rPr>
              <a:t> &amp; </a:t>
            </a:r>
            <a:r>
              <a:rPr lang="fi-FI" sz="1800" b="1" dirty="0" err="1" smtClean="0">
                <a:solidFill>
                  <a:schemeClr val="bg1"/>
                </a:solidFill>
                <a:latin typeface="Trebuchet MS" pitchFamily="34" charset="0"/>
              </a:rPr>
              <a:t>modernizing</a:t>
            </a:r>
            <a:r>
              <a:rPr lang="fi-FI" sz="1800" b="1" dirty="0" smtClean="0">
                <a:solidFill>
                  <a:schemeClr val="bg1"/>
                </a:solidFill>
                <a:latin typeface="Trebuchet MS" pitchFamily="34" charset="0"/>
              </a:rPr>
              <a:t> an </a:t>
            </a:r>
            <a:r>
              <a:rPr lang="fi-FI" sz="1800" b="1" dirty="0" err="1" smtClean="0">
                <a:solidFill>
                  <a:schemeClr val="bg1"/>
                </a:solidFill>
                <a:latin typeface="Trebuchet MS" pitchFamily="34" charset="0"/>
              </a:rPr>
              <a:t>old</a:t>
            </a:r>
            <a:r>
              <a:rPr lang="fi-FI" sz="1800" b="1" dirty="0" smtClean="0">
                <a:solidFill>
                  <a:schemeClr val="bg1"/>
                </a:solidFill>
                <a:latin typeface="Trebuchet MS" pitchFamily="34" charset="0"/>
              </a:rPr>
              <a:t> R/V </a:t>
            </a:r>
            <a:r>
              <a:rPr lang="fi-FI" sz="1800" b="1" dirty="0" err="1" smtClean="0">
                <a:solidFill>
                  <a:schemeClr val="bg1"/>
                </a:solidFill>
                <a:latin typeface="Trebuchet MS" pitchFamily="34" charset="0"/>
              </a:rPr>
              <a:t>can</a:t>
            </a:r>
            <a:r>
              <a:rPr lang="fi-FI" sz="1800" b="1" dirty="0" smtClean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fi-FI" sz="1800" b="1" dirty="0" err="1" smtClean="0">
                <a:solidFill>
                  <a:schemeClr val="bg1"/>
                </a:solidFill>
                <a:latin typeface="Trebuchet MS" pitchFamily="34" charset="0"/>
              </a:rPr>
              <a:t>be</a:t>
            </a:r>
            <a:r>
              <a:rPr lang="fi-FI" sz="1800" b="1" dirty="0" smtClean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fi-FI" sz="1800" b="1" dirty="0" err="1" smtClean="0">
                <a:solidFill>
                  <a:schemeClr val="bg1"/>
                </a:solidFill>
                <a:latin typeface="Trebuchet MS" pitchFamily="34" charset="0"/>
              </a:rPr>
              <a:t>much</a:t>
            </a:r>
            <a:r>
              <a:rPr lang="fi-FI" sz="1800" b="1" dirty="0" smtClean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fi-FI" sz="1800" b="1" dirty="0" err="1" smtClean="0">
                <a:solidFill>
                  <a:schemeClr val="bg1"/>
                </a:solidFill>
                <a:latin typeface="Trebuchet MS" pitchFamily="34" charset="0"/>
              </a:rPr>
              <a:t>more</a:t>
            </a:r>
            <a:r>
              <a:rPr lang="fi-FI" sz="1800" b="1" dirty="0" smtClean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fi-FI" sz="1800" b="1" dirty="0" err="1" smtClean="0">
                <a:solidFill>
                  <a:schemeClr val="bg1"/>
                </a:solidFill>
                <a:latin typeface="Trebuchet MS" pitchFamily="34" charset="0"/>
              </a:rPr>
              <a:t>difficult</a:t>
            </a:r>
            <a:r>
              <a:rPr lang="fi-FI" sz="1800" b="1" dirty="0" smtClean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fi-FI" sz="1800" b="1" dirty="0" err="1" smtClean="0">
                <a:solidFill>
                  <a:schemeClr val="bg1"/>
                </a:solidFill>
                <a:latin typeface="Trebuchet MS" pitchFamily="34" charset="0"/>
              </a:rPr>
              <a:t>than</a:t>
            </a:r>
            <a:r>
              <a:rPr lang="fi-FI" sz="1800" b="1" dirty="0" smtClean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fi-FI" sz="1800" b="1" dirty="0" err="1" smtClean="0">
                <a:solidFill>
                  <a:schemeClr val="bg1"/>
                </a:solidFill>
                <a:latin typeface="Trebuchet MS" pitchFamily="34" charset="0"/>
              </a:rPr>
              <a:t>building</a:t>
            </a:r>
            <a:r>
              <a:rPr lang="fi-FI" sz="1800" b="1" dirty="0" smtClean="0">
                <a:solidFill>
                  <a:schemeClr val="bg1"/>
                </a:solidFill>
                <a:latin typeface="Trebuchet MS" pitchFamily="34" charset="0"/>
              </a:rPr>
              <a:t> new - </a:t>
            </a:r>
            <a:r>
              <a:rPr lang="fi-FI" sz="1800" b="1" dirty="0" err="1" smtClean="0">
                <a:solidFill>
                  <a:schemeClr val="bg1"/>
                </a:solidFill>
                <a:latin typeface="Trebuchet MS" pitchFamily="34" charset="0"/>
              </a:rPr>
              <a:t>But</a:t>
            </a:r>
            <a:r>
              <a:rPr lang="fi-FI" sz="1800" b="1" dirty="0" smtClean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fi-FI" sz="1800" b="1" dirty="0" err="1" smtClean="0">
                <a:solidFill>
                  <a:schemeClr val="bg1"/>
                </a:solidFill>
                <a:latin typeface="Trebuchet MS" pitchFamily="34" charset="0"/>
              </a:rPr>
              <a:t>it</a:t>
            </a:r>
            <a:r>
              <a:rPr lang="fi-FI" sz="1800" b="1" dirty="0" smtClean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fi-FI" sz="1800" b="1" dirty="0" err="1" smtClean="0">
                <a:solidFill>
                  <a:schemeClr val="bg1"/>
                </a:solidFill>
                <a:latin typeface="Trebuchet MS" pitchFamily="34" charset="0"/>
              </a:rPr>
              <a:t>can</a:t>
            </a:r>
            <a:r>
              <a:rPr lang="fi-FI" sz="1800" b="1" dirty="0" smtClean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fi-FI" sz="1800" b="1" dirty="0" err="1" smtClean="0">
                <a:solidFill>
                  <a:schemeClr val="bg1"/>
                </a:solidFill>
                <a:latin typeface="Trebuchet MS" pitchFamily="34" charset="0"/>
              </a:rPr>
              <a:t>be</a:t>
            </a:r>
            <a:r>
              <a:rPr lang="fi-FI" sz="1800" b="1" dirty="0" smtClean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fi-FI" sz="1800" b="1" dirty="0" err="1" smtClean="0">
                <a:solidFill>
                  <a:schemeClr val="bg1"/>
                </a:solidFill>
                <a:latin typeface="Trebuchet MS" pitchFamily="34" charset="0"/>
              </a:rPr>
              <a:t>done</a:t>
            </a:r>
            <a:endParaRPr lang="fi-FI" sz="18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628650" indent="-285750" algn="l">
              <a:buFontTx/>
              <a:buChar char="-"/>
            </a:pPr>
            <a:endParaRPr lang="fi-FI" sz="1800" b="1" dirty="0">
              <a:solidFill>
                <a:schemeClr val="bg1"/>
              </a:solidFill>
              <a:latin typeface="Trebuchet MS" pitchFamily="34" charset="0"/>
            </a:endParaRPr>
          </a:p>
          <a:p>
            <a:pPr marL="628650" indent="-285750">
              <a:buFontTx/>
              <a:buChar char="-"/>
            </a:pPr>
            <a:r>
              <a:rPr lang="en-US" sz="1400" b="1" dirty="0" smtClean="0">
                <a:solidFill>
                  <a:schemeClr val="bg1"/>
                </a:solidFill>
                <a:latin typeface="Trebuchet MS" pitchFamily="34" charset="0"/>
              </a:rPr>
              <a:t>21</a:t>
            </a:r>
            <a:r>
              <a:rPr lang="en-US" sz="1400" b="1" baseline="30000" dirty="0" smtClean="0">
                <a:solidFill>
                  <a:schemeClr val="bg1"/>
                </a:solidFill>
                <a:latin typeface="Trebuchet MS" pitchFamily="34" charset="0"/>
              </a:rPr>
              <a:t>st</a:t>
            </a:r>
            <a:r>
              <a:rPr lang="en-US" sz="1400" b="1" dirty="0" smtClean="0">
                <a:solidFill>
                  <a:schemeClr val="bg1"/>
                </a:solidFill>
                <a:latin typeface="Trebuchet MS" pitchFamily="34" charset="0"/>
              </a:rPr>
              <a:t> </a:t>
            </a:r>
            <a:r>
              <a:rPr lang="en-US" sz="1400" b="1" dirty="0">
                <a:solidFill>
                  <a:schemeClr val="bg1"/>
                </a:solidFill>
                <a:latin typeface="Trebuchet MS" pitchFamily="34" charset="0"/>
              </a:rPr>
              <a:t>ERVO Annual Meeting - June 11-13, 2019</a:t>
            </a:r>
          </a:p>
          <a:p>
            <a:pPr marL="628650" indent="-285750">
              <a:buFontTx/>
              <a:buChar char="-"/>
            </a:pPr>
            <a:r>
              <a:rPr lang="en-US" sz="1400" b="1" dirty="0">
                <a:solidFill>
                  <a:schemeClr val="bg1"/>
                </a:solidFill>
                <a:latin typeface="Trebuchet MS" pitchFamily="34" charset="0"/>
              </a:rPr>
              <a:t>University of Hamburg, </a:t>
            </a:r>
            <a:r>
              <a:rPr lang="en-US" sz="1400" b="1" dirty="0" smtClean="0">
                <a:solidFill>
                  <a:schemeClr val="bg1"/>
                </a:solidFill>
                <a:latin typeface="Trebuchet MS" pitchFamily="34" charset="0"/>
              </a:rPr>
              <a:t>Hamburg</a:t>
            </a:r>
          </a:p>
          <a:p>
            <a:pPr marL="628650" indent="-285750">
              <a:buFontTx/>
              <a:buChar char="-"/>
            </a:pPr>
            <a:r>
              <a:rPr lang="fi-FI" sz="1400" b="1" dirty="0" smtClean="0">
                <a:solidFill>
                  <a:schemeClr val="bg1"/>
                </a:solidFill>
                <a:latin typeface="Trebuchet MS" pitchFamily="34" charset="0"/>
              </a:rPr>
              <a:t>Juha Flinkman, </a:t>
            </a:r>
            <a:r>
              <a:rPr lang="fi-FI" sz="1400" b="1" dirty="0" err="1" smtClean="0">
                <a:solidFill>
                  <a:schemeClr val="bg1"/>
                </a:solidFill>
                <a:latin typeface="Trebuchet MS" pitchFamily="34" charset="0"/>
              </a:rPr>
              <a:t>Finnish</a:t>
            </a:r>
            <a:r>
              <a:rPr lang="fi-FI" sz="1400" b="1" dirty="0" smtClean="0">
                <a:solidFill>
                  <a:schemeClr val="bg1"/>
                </a:solidFill>
                <a:latin typeface="Trebuchet MS" pitchFamily="34" charset="0"/>
              </a:rPr>
              <a:t> Environment Institute, </a:t>
            </a:r>
            <a:r>
              <a:rPr lang="fi-FI" sz="1400" b="1" dirty="0" err="1" smtClean="0">
                <a:solidFill>
                  <a:schemeClr val="bg1"/>
                </a:solidFill>
                <a:latin typeface="Trebuchet MS" pitchFamily="34" charset="0"/>
              </a:rPr>
              <a:t>Marine</a:t>
            </a:r>
            <a:r>
              <a:rPr lang="fi-FI" sz="1400" b="1" dirty="0" smtClean="0">
                <a:solidFill>
                  <a:schemeClr val="bg1"/>
                </a:solidFill>
                <a:latin typeface="Trebuchet MS" pitchFamily="34" charset="0"/>
              </a:rPr>
              <a:t> Research Center</a:t>
            </a:r>
          </a:p>
          <a:p>
            <a:pPr marL="628650" indent="-285750" algn="l">
              <a:buFontTx/>
              <a:buChar char="-"/>
            </a:pPr>
            <a:endParaRPr lang="fi-FI" sz="18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628650" indent="-285750" algn="l">
              <a:buFontTx/>
              <a:buChar char="-"/>
            </a:pPr>
            <a:endParaRPr lang="fi-FI" sz="1800" b="1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342900">
              <a:buFont typeface="Courier New" panose="02070309020205020404" pitchFamily="49" charset="0"/>
              <a:buChar char="o"/>
            </a:pPr>
            <a:endParaRPr lang="fi-FI" b="1" dirty="0" smtClean="0">
              <a:solidFill>
                <a:srgbClr val="002060"/>
              </a:solidFill>
              <a:latin typeface="Trebuchet MS" pitchFamily="34" charset="0"/>
            </a:endParaRPr>
          </a:p>
          <a:p>
            <a:pPr marL="342900">
              <a:buFont typeface="Courier New" panose="02070309020205020404" pitchFamily="49" charset="0"/>
              <a:buChar char="o"/>
            </a:pPr>
            <a:endParaRPr lang="fi-FI" b="1" dirty="0" smtClean="0">
              <a:solidFill>
                <a:srgbClr val="002060"/>
              </a:solidFill>
              <a:latin typeface="Trebuchet MS" pitchFamily="34" charset="0"/>
            </a:endParaRPr>
          </a:p>
          <a:p>
            <a:pPr marL="342900">
              <a:buFont typeface="Courier New" panose="02070309020205020404" pitchFamily="49" charset="0"/>
              <a:buChar char="o"/>
            </a:pPr>
            <a:endParaRPr lang="fi-FI" b="1" dirty="0" smtClean="0">
              <a:solidFill>
                <a:srgbClr val="002060"/>
              </a:solidFill>
              <a:latin typeface="Trebuchet MS" pitchFamily="34" charset="0"/>
            </a:endParaRPr>
          </a:p>
          <a:p>
            <a:pPr lvl="1"/>
            <a:endParaRPr lang="fi-FI" b="1" dirty="0" smtClean="0">
              <a:solidFill>
                <a:srgbClr val="002060"/>
              </a:solidFill>
              <a:latin typeface="Trebuchet MS" pitchFamily="34" charset="0"/>
            </a:endParaRPr>
          </a:p>
          <a:p>
            <a:pPr lvl="1"/>
            <a:r>
              <a:rPr lang="fi-FI" b="1" dirty="0" smtClean="0">
                <a:solidFill>
                  <a:srgbClr val="002060"/>
                </a:solidFill>
                <a:latin typeface="Trebuchet MS" pitchFamily="34" charset="0"/>
              </a:rPr>
              <a:t> </a:t>
            </a:r>
          </a:p>
          <a:p>
            <a:pPr lvl="1"/>
            <a:endParaRPr lang="fi-FI" b="1" dirty="0" smtClean="0">
              <a:solidFill>
                <a:srgbClr val="002060"/>
              </a:solidFill>
              <a:latin typeface="Trebuchet MS" pitchFamily="34" charset="0"/>
            </a:endParaRPr>
          </a:p>
          <a:p>
            <a:pPr lvl="1"/>
            <a:r>
              <a:rPr lang="fi-FI" b="1" dirty="0" smtClean="0">
                <a:solidFill>
                  <a:srgbClr val="002060"/>
                </a:solidFill>
                <a:latin typeface="Trebuchet MS" pitchFamily="34" charset="0"/>
              </a:rPr>
              <a:t/>
            </a:r>
            <a:br>
              <a:rPr lang="fi-FI" b="1" dirty="0" smtClean="0">
                <a:solidFill>
                  <a:srgbClr val="002060"/>
                </a:solidFill>
                <a:latin typeface="Trebuchet MS" pitchFamily="34" charset="0"/>
              </a:rPr>
            </a:br>
            <a:endParaRPr lang="fi-FI" b="1" dirty="0" smtClean="0">
              <a:solidFill>
                <a:srgbClr val="002060"/>
              </a:solidFill>
              <a:latin typeface="Trebuchet MS" pitchFamily="34" charset="0"/>
            </a:endParaRPr>
          </a:p>
          <a:p>
            <a:pPr lvl="2"/>
            <a:endParaRPr lang="fi-FI" b="1" dirty="0">
              <a:solidFill>
                <a:srgbClr val="002060"/>
              </a:solidFill>
              <a:latin typeface="Trebuchet MS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00" y="619399"/>
            <a:ext cx="6306342" cy="3546561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42B02-74FC-4320-A08D-C58DA89F77A2}" type="slidenum">
              <a:rPr lang="fi-FI" smtClean="0"/>
              <a:pPr/>
              <a:t>2</a:t>
            </a:fld>
            <a:endParaRPr lang="fi-FI"/>
          </a:p>
        </p:txBody>
      </p:sp>
      <p:pic>
        <p:nvPicPr>
          <p:cNvPr id="11" name="Kuva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501" y="1318789"/>
            <a:ext cx="3317992" cy="1866371"/>
          </a:xfrm>
          <a:prstGeom prst="rect">
            <a:avLst/>
          </a:prstGeom>
        </p:spPr>
      </p:pic>
      <p:pic>
        <p:nvPicPr>
          <p:cNvPr id="12" name="Kuva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317" y="1318789"/>
            <a:ext cx="3309623" cy="219132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19463" y="487680"/>
            <a:ext cx="19207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800" dirty="0" smtClean="0">
                <a:solidFill>
                  <a:schemeClr val="accent1"/>
                </a:solidFill>
                <a:latin typeface="Trebuchet MS" panose="020B0603020202020204" pitchFamily="34" charset="0"/>
              </a:rPr>
              <a:t>The </a:t>
            </a:r>
            <a:r>
              <a:rPr lang="fi-FI" sz="2800" dirty="0" err="1" smtClean="0">
                <a:solidFill>
                  <a:schemeClr val="accent1"/>
                </a:solidFill>
                <a:latin typeface="Trebuchet MS" panose="020B0603020202020204" pitchFamily="34" charset="0"/>
              </a:rPr>
              <a:t>good</a:t>
            </a:r>
            <a:r>
              <a:rPr lang="fi-FI" sz="2800" dirty="0" smtClean="0">
                <a:solidFill>
                  <a:schemeClr val="accent1"/>
                </a:solidFill>
                <a:latin typeface="Trebuchet MS" panose="020B0603020202020204" pitchFamily="34" charset="0"/>
              </a:rPr>
              <a:t>…</a:t>
            </a:r>
            <a:endParaRPr lang="fi-FI" sz="2800" dirty="0">
              <a:solidFill>
                <a:schemeClr val="accent1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01538" y="1201788"/>
            <a:ext cx="419858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>
                <a:solidFill>
                  <a:schemeClr val="accent1"/>
                </a:solidFill>
              </a:rPr>
              <a:t>The </a:t>
            </a:r>
            <a:r>
              <a:rPr lang="fi-FI" dirty="0" err="1" smtClean="0">
                <a:solidFill>
                  <a:schemeClr val="accent1"/>
                </a:solidFill>
              </a:rPr>
              <a:t>basic</a:t>
            </a:r>
            <a:r>
              <a:rPr lang="fi-FI" dirty="0" smtClean="0">
                <a:solidFill>
                  <a:schemeClr val="accent1"/>
                </a:solidFill>
              </a:rPr>
              <a:t> design is </a:t>
            </a:r>
            <a:r>
              <a:rPr lang="fi-FI" dirty="0" err="1" smtClean="0">
                <a:solidFill>
                  <a:schemeClr val="accent1"/>
                </a:solidFill>
              </a:rPr>
              <a:t>very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good</a:t>
            </a:r>
            <a:r>
              <a:rPr lang="fi-FI" dirty="0" smtClean="0">
                <a:solidFill>
                  <a:schemeClr val="accent1"/>
                </a:solidFill>
              </a:rPr>
              <a:t>, and </a:t>
            </a:r>
            <a:r>
              <a:rPr lang="fi-FI" dirty="0" err="1" smtClean="0">
                <a:solidFill>
                  <a:schemeClr val="accent1"/>
                </a:solidFill>
              </a:rPr>
              <a:t>met</a:t>
            </a:r>
            <a:endParaRPr lang="fi-FI" dirty="0" smtClean="0">
              <a:solidFill>
                <a:schemeClr val="accent1"/>
              </a:solidFill>
            </a:endParaRPr>
          </a:p>
          <a:p>
            <a:r>
              <a:rPr lang="fi-FI" dirty="0" err="1" smtClean="0">
                <a:solidFill>
                  <a:schemeClr val="accent1"/>
                </a:solidFill>
              </a:rPr>
              <a:t>All</a:t>
            </a:r>
            <a:r>
              <a:rPr lang="fi-FI" dirty="0" smtClean="0">
                <a:solidFill>
                  <a:schemeClr val="accent1"/>
                </a:solidFill>
              </a:rPr>
              <a:t> the </a:t>
            </a:r>
            <a:r>
              <a:rPr lang="fi-FI" dirty="0" err="1" smtClean="0">
                <a:solidFill>
                  <a:schemeClr val="accent1"/>
                </a:solidFill>
              </a:rPr>
              <a:t>requirements</a:t>
            </a:r>
            <a:r>
              <a:rPr lang="fi-FI" dirty="0" smtClean="0">
                <a:solidFill>
                  <a:schemeClr val="accent1"/>
                </a:solidFill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err="1" smtClean="0">
                <a:solidFill>
                  <a:schemeClr val="accent1"/>
                </a:solidFill>
              </a:rPr>
              <a:t>Better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seakeeping</a:t>
            </a:r>
            <a:endParaRPr lang="fi-FI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err="1" smtClean="0">
                <a:solidFill>
                  <a:schemeClr val="accent1"/>
                </a:solidFill>
              </a:rPr>
              <a:t>More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much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needed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lab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space</a:t>
            </a:r>
            <a:endParaRPr lang="fi-FI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err="1" smtClean="0">
                <a:solidFill>
                  <a:schemeClr val="accent1"/>
                </a:solidFill>
              </a:rPr>
              <a:t>Working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drop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keel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solution</a:t>
            </a:r>
            <a:r>
              <a:rPr lang="fi-FI" dirty="0" smtClean="0">
                <a:solidFill>
                  <a:schemeClr val="accent1"/>
                </a:solidFill>
              </a:rPr>
              <a:t> = </a:t>
            </a:r>
            <a:r>
              <a:rPr lang="fi-FI" dirty="0" err="1" smtClean="0">
                <a:solidFill>
                  <a:schemeClr val="accent1"/>
                </a:solidFill>
              </a:rPr>
              <a:t>better</a:t>
            </a:r>
            <a:endParaRPr lang="fi-FI" dirty="0" smtClean="0">
              <a:solidFill>
                <a:schemeClr val="accent1"/>
              </a:solidFill>
            </a:endParaRPr>
          </a:p>
          <a:p>
            <a:r>
              <a:rPr lang="fi-FI" dirty="0">
                <a:solidFill>
                  <a:schemeClr val="accent1"/>
                </a:solidFill>
              </a:rPr>
              <a:t> </a:t>
            </a:r>
            <a:r>
              <a:rPr lang="fi-FI" dirty="0" smtClean="0">
                <a:solidFill>
                  <a:schemeClr val="accent1"/>
                </a:solidFill>
              </a:rPr>
              <a:t>    </a:t>
            </a:r>
            <a:r>
              <a:rPr lang="fi-FI" dirty="0" err="1" smtClean="0">
                <a:solidFill>
                  <a:schemeClr val="accent1"/>
                </a:solidFill>
              </a:rPr>
              <a:t>hydroacoustics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suite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installation</a:t>
            </a:r>
            <a:endParaRPr lang="fi-FI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err="1" smtClean="0">
                <a:solidFill>
                  <a:schemeClr val="accent1"/>
                </a:solidFill>
              </a:rPr>
              <a:t>Much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more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silent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running</a:t>
            </a:r>
            <a:endParaRPr lang="fi-FI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err="1" smtClean="0">
                <a:solidFill>
                  <a:schemeClr val="accent1"/>
                </a:solidFill>
              </a:rPr>
              <a:t>More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deck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space</a:t>
            </a:r>
            <a:r>
              <a:rPr lang="fi-FI" dirty="0" smtClean="0">
                <a:solidFill>
                  <a:schemeClr val="accent1"/>
                </a:solidFill>
              </a:rPr>
              <a:t> for </a:t>
            </a:r>
            <a:r>
              <a:rPr lang="fi-FI" dirty="0" err="1" smtClean="0">
                <a:solidFill>
                  <a:schemeClr val="accent1"/>
                </a:solidFill>
              </a:rPr>
              <a:t>containers</a:t>
            </a:r>
            <a:r>
              <a:rPr lang="fi-FI" dirty="0" smtClean="0">
                <a:solidFill>
                  <a:schemeClr val="accent1"/>
                </a:solidFill>
              </a:rPr>
              <a:t>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err="1" smtClean="0">
                <a:solidFill>
                  <a:schemeClr val="accent1"/>
                </a:solidFill>
              </a:rPr>
              <a:t>Better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fuel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efficiency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1808" y="3882013"/>
            <a:ext cx="833439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err="1" smtClean="0">
                <a:solidFill>
                  <a:schemeClr val="accent1"/>
                </a:solidFill>
              </a:rPr>
              <a:t>However</a:t>
            </a:r>
            <a:r>
              <a:rPr lang="fi-FI" dirty="0" smtClean="0">
                <a:solidFill>
                  <a:schemeClr val="accent1"/>
                </a:solidFill>
              </a:rPr>
              <a:t>, </a:t>
            </a:r>
            <a:r>
              <a:rPr lang="fi-FI" dirty="0" err="1" smtClean="0">
                <a:solidFill>
                  <a:schemeClr val="accent1"/>
                </a:solidFill>
              </a:rPr>
              <a:t>there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were</a:t>
            </a:r>
            <a:r>
              <a:rPr lang="fi-FI" dirty="0" smtClean="0">
                <a:solidFill>
                  <a:schemeClr val="accent1"/>
                </a:solidFill>
              </a:rPr>
              <a:t>, and </a:t>
            </a:r>
            <a:r>
              <a:rPr lang="fi-FI" dirty="0" err="1" smtClean="0">
                <a:solidFill>
                  <a:schemeClr val="accent1"/>
                </a:solidFill>
              </a:rPr>
              <a:t>still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are</a:t>
            </a:r>
            <a:r>
              <a:rPr lang="fi-FI" dirty="0" smtClean="0">
                <a:solidFill>
                  <a:schemeClr val="accent1"/>
                </a:solidFill>
              </a:rPr>
              <a:t>, </a:t>
            </a:r>
            <a:r>
              <a:rPr lang="fi-FI" dirty="0" err="1" smtClean="0">
                <a:solidFill>
                  <a:schemeClr val="accent1"/>
                </a:solidFill>
              </a:rPr>
              <a:t>many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challenges</a:t>
            </a:r>
            <a:r>
              <a:rPr lang="fi-FI" dirty="0" smtClean="0">
                <a:solidFill>
                  <a:schemeClr val="accent1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err="1" smtClean="0">
                <a:solidFill>
                  <a:schemeClr val="accent1"/>
                </a:solidFill>
              </a:rPr>
              <a:t>Marrying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old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systems</a:t>
            </a:r>
            <a:r>
              <a:rPr lang="fi-FI" dirty="0" smtClean="0">
                <a:solidFill>
                  <a:schemeClr val="accent1"/>
                </a:solidFill>
              </a:rPr>
              <a:t> to new </a:t>
            </a:r>
            <a:r>
              <a:rPr lang="fi-FI" dirty="0" err="1" smtClean="0">
                <a:solidFill>
                  <a:schemeClr val="accent1"/>
                </a:solidFill>
              </a:rPr>
              <a:t>can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be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very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demanding</a:t>
            </a:r>
            <a:r>
              <a:rPr lang="fi-FI" dirty="0" smtClean="0">
                <a:solidFill>
                  <a:schemeClr val="accent1"/>
                </a:solidFill>
              </a:rPr>
              <a:t>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err="1" smtClean="0">
                <a:solidFill>
                  <a:schemeClr val="accent1"/>
                </a:solidFill>
              </a:rPr>
              <a:t>Changing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original</a:t>
            </a:r>
            <a:r>
              <a:rPr lang="fi-FI" dirty="0" smtClean="0">
                <a:solidFill>
                  <a:schemeClr val="accent1"/>
                </a:solidFill>
              </a:rPr>
              <a:t> diesel </a:t>
            </a:r>
            <a:r>
              <a:rPr lang="fi-FI" dirty="0" err="1" smtClean="0">
                <a:solidFill>
                  <a:schemeClr val="accent1"/>
                </a:solidFill>
              </a:rPr>
              <a:t>mechanic/electric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propulsion</a:t>
            </a:r>
            <a:r>
              <a:rPr lang="fi-FI" dirty="0" smtClean="0">
                <a:solidFill>
                  <a:schemeClr val="accent1"/>
                </a:solidFill>
              </a:rPr>
              <a:t> to new, </a:t>
            </a:r>
            <a:r>
              <a:rPr lang="fi-FI" dirty="0" err="1" smtClean="0">
                <a:solidFill>
                  <a:schemeClr val="accent1"/>
                </a:solidFill>
              </a:rPr>
              <a:t>completely</a:t>
            </a:r>
            <a:endParaRPr lang="fi-FI" dirty="0" smtClean="0">
              <a:solidFill>
                <a:schemeClr val="accent1"/>
              </a:solidFill>
            </a:endParaRPr>
          </a:p>
          <a:p>
            <a:r>
              <a:rPr lang="fi-FI" dirty="0">
                <a:solidFill>
                  <a:schemeClr val="accent1"/>
                </a:solidFill>
              </a:rPr>
              <a:t> </a:t>
            </a:r>
            <a:r>
              <a:rPr lang="fi-FI" dirty="0" smtClean="0">
                <a:solidFill>
                  <a:schemeClr val="accent1"/>
                </a:solidFill>
              </a:rPr>
              <a:t>    diesel </a:t>
            </a:r>
            <a:r>
              <a:rPr lang="fi-FI" dirty="0" err="1" smtClean="0">
                <a:solidFill>
                  <a:schemeClr val="accent1"/>
                </a:solidFill>
              </a:rPr>
              <a:t>electric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required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many</a:t>
            </a:r>
            <a:r>
              <a:rPr lang="fi-FI" dirty="0" smtClean="0">
                <a:solidFill>
                  <a:schemeClr val="accent1"/>
                </a:solidFill>
              </a:rPr>
              <a:t> new </a:t>
            </a:r>
            <a:r>
              <a:rPr lang="fi-FI" dirty="0" err="1" smtClean="0">
                <a:solidFill>
                  <a:schemeClr val="accent1"/>
                </a:solidFill>
              </a:rPr>
              <a:t>components</a:t>
            </a:r>
            <a:r>
              <a:rPr lang="fi-FI" dirty="0" smtClean="0">
                <a:solidFill>
                  <a:schemeClr val="accent1"/>
                </a:solidFill>
              </a:rPr>
              <a:t>, and </a:t>
            </a:r>
            <a:r>
              <a:rPr lang="fi-FI" dirty="0" err="1" smtClean="0">
                <a:solidFill>
                  <a:schemeClr val="accent1"/>
                </a:solidFill>
              </a:rPr>
              <a:t>enabling</a:t>
            </a:r>
            <a:r>
              <a:rPr lang="fi-FI" dirty="0" smtClean="0">
                <a:solidFill>
                  <a:schemeClr val="accent1"/>
                </a:solidFill>
              </a:rPr>
              <a:t> the </a:t>
            </a:r>
            <a:r>
              <a:rPr lang="fi-FI" dirty="0" err="1" smtClean="0">
                <a:solidFill>
                  <a:schemeClr val="accent1"/>
                </a:solidFill>
              </a:rPr>
              <a:t>original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fi-FI" dirty="0">
                <a:solidFill>
                  <a:schemeClr val="accent1"/>
                </a:solidFill>
              </a:rPr>
              <a:t> </a:t>
            </a:r>
            <a:r>
              <a:rPr lang="fi-FI" dirty="0" smtClean="0">
                <a:solidFill>
                  <a:schemeClr val="accent1"/>
                </a:solidFill>
              </a:rPr>
              <a:t>    Valmet </a:t>
            </a:r>
            <a:r>
              <a:rPr lang="fi-FI" dirty="0" err="1" smtClean="0">
                <a:solidFill>
                  <a:schemeClr val="accent1"/>
                </a:solidFill>
              </a:rPr>
              <a:t>power</a:t>
            </a:r>
            <a:r>
              <a:rPr lang="fi-FI" dirty="0" smtClean="0">
                <a:solidFill>
                  <a:schemeClr val="accent1"/>
                </a:solidFill>
              </a:rPr>
              <a:t> management </a:t>
            </a:r>
            <a:r>
              <a:rPr lang="fi-FI" dirty="0" err="1" smtClean="0">
                <a:solidFill>
                  <a:schemeClr val="accent1"/>
                </a:solidFill>
              </a:rPr>
              <a:t>system</a:t>
            </a:r>
            <a:r>
              <a:rPr lang="fi-FI" dirty="0" smtClean="0">
                <a:solidFill>
                  <a:schemeClr val="accent1"/>
                </a:solidFill>
              </a:rPr>
              <a:t> to </a:t>
            </a:r>
            <a:r>
              <a:rPr lang="fi-FI" dirty="0" err="1" smtClean="0">
                <a:solidFill>
                  <a:schemeClr val="accent1"/>
                </a:solidFill>
              </a:rPr>
              <a:t>speak</a:t>
            </a:r>
            <a:r>
              <a:rPr lang="fi-FI" dirty="0" smtClean="0">
                <a:solidFill>
                  <a:schemeClr val="accent1"/>
                </a:solidFill>
              </a:rPr>
              <a:t> with new </a:t>
            </a:r>
            <a:r>
              <a:rPr lang="fi-FI" dirty="0" err="1" smtClean="0">
                <a:solidFill>
                  <a:schemeClr val="accent1"/>
                </a:solidFill>
              </a:rPr>
              <a:t>Protagon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system</a:t>
            </a:r>
            <a:endParaRPr lang="fi-FI" dirty="0" smtClean="0">
              <a:solidFill>
                <a:schemeClr val="accent1"/>
              </a:solidFill>
            </a:endParaRPr>
          </a:p>
          <a:p>
            <a:r>
              <a:rPr lang="fi-FI" dirty="0">
                <a:solidFill>
                  <a:schemeClr val="accent1"/>
                </a:solidFill>
              </a:rPr>
              <a:t> </a:t>
            </a:r>
            <a:r>
              <a:rPr lang="fi-FI" dirty="0" smtClean="0">
                <a:solidFill>
                  <a:schemeClr val="accent1"/>
                </a:solidFill>
              </a:rPr>
              <a:t>    </a:t>
            </a:r>
            <a:r>
              <a:rPr lang="fi-FI" dirty="0" err="1" smtClean="0">
                <a:solidFill>
                  <a:schemeClr val="accent1"/>
                </a:solidFill>
              </a:rPr>
              <a:t>has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been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challenging</a:t>
            </a:r>
            <a:r>
              <a:rPr lang="fi-FI" dirty="0" smtClean="0">
                <a:solidFill>
                  <a:schemeClr val="accent1"/>
                </a:solidFill>
              </a:rPr>
              <a:t>, to </a:t>
            </a:r>
            <a:r>
              <a:rPr lang="fi-FI" dirty="0" err="1" smtClean="0">
                <a:solidFill>
                  <a:schemeClr val="accent1"/>
                </a:solidFill>
              </a:rPr>
              <a:t>say</a:t>
            </a:r>
            <a:r>
              <a:rPr lang="fi-FI" dirty="0" smtClean="0">
                <a:solidFill>
                  <a:schemeClr val="accent1"/>
                </a:solidFill>
              </a:rPr>
              <a:t> the </a:t>
            </a:r>
            <a:r>
              <a:rPr lang="fi-FI" dirty="0" err="1" smtClean="0">
                <a:solidFill>
                  <a:schemeClr val="accent1"/>
                </a:solidFill>
              </a:rPr>
              <a:t>least</a:t>
            </a:r>
            <a:r>
              <a:rPr lang="fi-FI" dirty="0" smtClean="0">
                <a:solidFill>
                  <a:schemeClr val="accent1"/>
                </a:solidFill>
              </a:rPr>
              <a:t>…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>
                <a:solidFill>
                  <a:schemeClr val="accent1"/>
                </a:solidFill>
              </a:rPr>
              <a:t>How to </a:t>
            </a:r>
            <a:r>
              <a:rPr lang="fi-FI" dirty="0" err="1" smtClean="0">
                <a:solidFill>
                  <a:schemeClr val="accent1"/>
                </a:solidFill>
              </a:rPr>
              <a:t>correctly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control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power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requirements</a:t>
            </a:r>
            <a:r>
              <a:rPr lang="fi-FI" dirty="0" smtClean="0">
                <a:solidFill>
                  <a:schemeClr val="accent1"/>
                </a:solidFill>
              </a:rPr>
              <a:t> and </a:t>
            </a:r>
            <a:r>
              <a:rPr lang="fi-FI" dirty="0" err="1" smtClean="0">
                <a:solidFill>
                  <a:schemeClr val="accent1"/>
                </a:solidFill>
              </a:rPr>
              <a:t>power</a:t>
            </a:r>
            <a:r>
              <a:rPr lang="fi-FI" dirty="0" smtClean="0">
                <a:solidFill>
                  <a:schemeClr val="accent1"/>
                </a:solidFill>
              </a:rPr>
              <a:t> output in </a:t>
            </a:r>
            <a:r>
              <a:rPr lang="fi-FI" dirty="0" err="1" smtClean="0">
                <a:solidFill>
                  <a:schemeClr val="accent1"/>
                </a:solidFill>
              </a:rPr>
              <a:t>different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fi-FI" dirty="0">
                <a:solidFill>
                  <a:schemeClr val="accent1"/>
                </a:solidFill>
              </a:rPr>
              <a:t> </a:t>
            </a:r>
            <a:r>
              <a:rPr lang="fi-FI" dirty="0" smtClean="0">
                <a:solidFill>
                  <a:schemeClr val="accent1"/>
                </a:solidFill>
              </a:rPr>
              <a:t>    </a:t>
            </a:r>
            <a:r>
              <a:rPr lang="fi-FI" dirty="0" err="1" smtClean="0">
                <a:solidFill>
                  <a:schemeClr val="accent1"/>
                </a:solidFill>
              </a:rPr>
              <a:t>running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modes</a:t>
            </a:r>
            <a:r>
              <a:rPr lang="fi-FI" dirty="0" smtClean="0">
                <a:solidFill>
                  <a:schemeClr val="accent1"/>
                </a:solidFill>
              </a:rPr>
              <a:t> (open </a:t>
            </a:r>
            <a:r>
              <a:rPr lang="fi-FI" dirty="0" err="1" smtClean="0">
                <a:solidFill>
                  <a:schemeClr val="accent1"/>
                </a:solidFill>
              </a:rPr>
              <a:t>water</a:t>
            </a:r>
            <a:r>
              <a:rPr lang="fi-FI" dirty="0" smtClean="0">
                <a:solidFill>
                  <a:schemeClr val="accent1"/>
                </a:solidFill>
              </a:rPr>
              <a:t>, ice </a:t>
            </a:r>
            <a:r>
              <a:rPr lang="fi-FI" dirty="0" err="1" smtClean="0">
                <a:solidFill>
                  <a:schemeClr val="accent1"/>
                </a:solidFill>
              </a:rPr>
              <a:t>navigation</a:t>
            </a:r>
            <a:r>
              <a:rPr lang="fi-FI" dirty="0" smtClean="0">
                <a:solidFill>
                  <a:schemeClr val="accent1"/>
                </a:solidFill>
              </a:rPr>
              <a:t>, DP) is </a:t>
            </a:r>
            <a:r>
              <a:rPr lang="fi-FI" dirty="0" err="1" smtClean="0">
                <a:solidFill>
                  <a:schemeClr val="accent1"/>
                </a:solidFill>
              </a:rPr>
              <a:t>still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under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adjustment</a:t>
            </a:r>
            <a:endParaRPr lang="fi-FI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err="1" smtClean="0">
                <a:solidFill>
                  <a:schemeClr val="accent1"/>
                </a:solidFill>
              </a:rPr>
              <a:t>However</a:t>
            </a:r>
            <a:r>
              <a:rPr lang="fi-FI" dirty="0" smtClean="0">
                <a:solidFill>
                  <a:schemeClr val="accent1"/>
                </a:solidFill>
              </a:rPr>
              <a:t>, </a:t>
            </a:r>
            <a:r>
              <a:rPr lang="fi-FI" dirty="0" err="1" smtClean="0">
                <a:solidFill>
                  <a:schemeClr val="accent1"/>
                </a:solidFill>
              </a:rPr>
              <a:t>we’re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almost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there</a:t>
            </a:r>
            <a:r>
              <a:rPr lang="fi-FI" dirty="0" smtClean="0">
                <a:solidFill>
                  <a:schemeClr val="accent1"/>
                </a:solidFill>
              </a:rPr>
              <a:t>, </a:t>
            </a:r>
            <a:r>
              <a:rPr lang="fi-FI" dirty="0" err="1" smtClean="0">
                <a:solidFill>
                  <a:schemeClr val="accent1"/>
                </a:solidFill>
              </a:rPr>
              <a:t>still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require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testing</a:t>
            </a:r>
            <a:r>
              <a:rPr lang="fi-FI" dirty="0" smtClean="0">
                <a:solidFill>
                  <a:schemeClr val="accent1"/>
                </a:solidFill>
              </a:rPr>
              <a:t> in </a:t>
            </a:r>
            <a:r>
              <a:rPr lang="fi-FI" dirty="0" err="1" smtClean="0">
                <a:solidFill>
                  <a:schemeClr val="accent1"/>
                </a:solidFill>
              </a:rPr>
              <a:t>demanding</a:t>
            </a:r>
            <a:r>
              <a:rPr lang="fi-FI" dirty="0" smtClean="0">
                <a:solidFill>
                  <a:schemeClr val="accent1"/>
                </a:solidFill>
              </a:rPr>
              <a:t> ice </a:t>
            </a:r>
            <a:r>
              <a:rPr lang="fi-FI" dirty="0" err="1" smtClean="0">
                <a:solidFill>
                  <a:schemeClr val="accent1"/>
                </a:solidFill>
              </a:rPr>
              <a:t>conditions</a:t>
            </a:r>
            <a:endParaRPr lang="fi-FI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41178" y="487680"/>
            <a:ext cx="26356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800" dirty="0" smtClean="0">
                <a:solidFill>
                  <a:schemeClr val="accent1"/>
                </a:solidFill>
                <a:latin typeface="Trebuchet MS" panose="020B0603020202020204" pitchFamily="34" charset="0"/>
              </a:rPr>
              <a:t>..and the </a:t>
            </a:r>
            <a:r>
              <a:rPr lang="fi-FI" sz="2800" dirty="0" err="1" smtClean="0">
                <a:solidFill>
                  <a:schemeClr val="accent1"/>
                </a:solidFill>
                <a:latin typeface="Trebuchet MS" panose="020B0603020202020204" pitchFamily="34" charset="0"/>
              </a:rPr>
              <a:t>bad</a:t>
            </a:r>
            <a:r>
              <a:rPr lang="fi-FI" sz="2800" dirty="0" smtClean="0">
                <a:solidFill>
                  <a:schemeClr val="accent1"/>
                </a:solidFill>
                <a:latin typeface="Trebuchet MS" panose="020B0603020202020204" pitchFamily="34" charset="0"/>
              </a:rPr>
              <a:t>…</a:t>
            </a:r>
            <a:endParaRPr lang="fi-FI" sz="2800" dirty="0">
              <a:solidFill>
                <a:schemeClr val="accent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6891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  <p:bldP spid="4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24342B02-74FC-4320-A08D-C58DA89F77A2}" type="slidenum">
              <a:rPr lang="fi-FI" smtClean="0"/>
              <a:pPr/>
              <a:t>3</a:t>
            </a:fld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292234" y="301590"/>
            <a:ext cx="7021287" cy="879247"/>
          </a:xfrm>
        </p:spPr>
        <p:txBody>
          <a:bodyPr>
            <a:noAutofit/>
          </a:bodyPr>
          <a:lstStyle/>
          <a:p>
            <a:r>
              <a:rPr lang="fi-FI" b="1" dirty="0" smtClean="0">
                <a:latin typeface="Trebuchet MS" pitchFamily="34" charset="0"/>
              </a:rPr>
              <a:t>And the </a:t>
            </a:r>
            <a:r>
              <a:rPr lang="fi-FI" b="1" dirty="0" err="1" smtClean="0">
                <a:latin typeface="Trebuchet MS" pitchFamily="34" charset="0"/>
              </a:rPr>
              <a:t>ugly</a:t>
            </a:r>
            <a:r>
              <a:rPr lang="fi-FI" b="1" dirty="0" smtClean="0">
                <a:latin typeface="Trebuchet MS" pitchFamily="34" charset="0"/>
              </a:rPr>
              <a:t>: </a:t>
            </a:r>
            <a:r>
              <a:rPr lang="fi-FI" b="1" dirty="0" err="1" smtClean="0">
                <a:latin typeface="Trebuchet MS" pitchFamily="34" charset="0"/>
              </a:rPr>
              <a:t>shipyard</a:t>
            </a:r>
            <a:r>
              <a:rPr lang="fi-FI" b="1" dirty="0" smtClean="0">
                <a:latin typeface="Trebuchet MS" pitchFamily="34" charset="0"/>
              </a:rPr>
              <a:t>, us the </a:t>
            </a:r>
            <a:r>
              <a:rPr lang="fi-FI" b="1" dirty="0" err="1" smtClean="0">
                <a:latin typeface="Trebuchet MS" pitchFamily="34" charset="0"/>
              </a:rPr>
              <a:t>owners</a:t>
            </a:r>
            <a:r>
              <a:rPr lang="fi-FI" b="1" dirty="0" smtClean="0">
                <a:latin typeface="Trebuchet MS" pitchFamily="34" charset="0"/>
              </a:rPr>
              <a:t>, </a:t>
            </a:r>
            <a:r>
              <a:rPr lang="fi-FI" b="1" dirty="0" err="1" smtClean="0">
                <a:latin typeface="Trebuchet MS" pitchFamily="34" charset="0"/>
              </a:rPr>
              <a:t>shipping</a:t>
            </a:r>
            <a:r>
              <a:rPr lang="fi-FI" b="1" dirty="0" smtClean="0">
                <a:latin typeface="Trebuchet MS" pitchFamily="34" charset="0"/>
              </a:rPr>
              <a:t> </a:t>
            </a:r>
            <a:r>
              <a:rPr lang="fi-FI" b="1" dirty="0" err="1" smtClean="0">
                <a:latin typeface="Trebuchet MS" pitchFamily="34" charset="0"/>
              </a:rPr>
              <a:t>company</a:t>
            </a:r>
            <a:r>
              <a:rPr lang="fi-FI" b="1" dirty="0" smtClean="0">
                <a:latin typeface="Trebuchet MS" pitchFamily="34" charset="0"/>
              </a:rPr>
              <a:t> – </a:t>
            </a:r>
            <a:r>
              <a:rPr lang="fi-FI" b="1" dirty="0" err="1" smtClean="0">
                <a:latin typeface="Trebuchet MS" pitchFamily="34" charset="0"/>
              </a:rPr>
              <a:t>project</a:t>
            </a:r>
            <a:r>
              <a:rPr lang="fi-FI" b="1" dirty="0" smtClean="0">
                <a:latin typeface="Trebuchet MS" pitchFamily="34" charset="0"/>
              </a:rPr>
              <a:t> management in general</a:t>
            </a:r>
            <a:endParaRPr lang="fi-FI" b="1" dirty="0">
              <a:latin typeface="Trebuchet MS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" y="1180837"/>
            <a:ext cx="2184838" cy="13109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0" y="1180835"/>
            <a:ext cx="2184838" cy="13109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728" y="1180837"/>
            <a:ext cx="1747871" cy="13109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650" y="1180837"/>
            <a:ext cx="1966350" cy="13109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279" y="1180835"/>
            <a:ext cx="1747869" cy="131090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15320" y="2644139"/>
            <a:ext cx="8308685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>
                <a:solidFill>
                  <a:schemeClr val="accent1"/>
                </a:solidFill>
              </a:rPr>
              <a:t>The </a:t>
            </a:r>
            <a:r>
              <a:rPr lang="fi-FI" dirty="0" err="1" smtClean="0">
                <a:solidFill>
                  <a:schemeClr val="accent1"/>
                </a:solidFill>
              </a:rPr>
              <a:t>shipyard</a:t>
            </a:r>
            <a:r>
              <a:rPr lang="fi-FI" dirty="0" smtClean="0">
                <a:solidFill>
                  <a:schemeClr val="accent1"/>
                </a:solidFill>
              </a:rPr>
              <a:t> is a </a:t>
            </a:r>
            <a:r>
              <a:rPr lang="fi-FI" dirty="0" err="1" smtClean="0">
                <a:solidFill>
                  <a:schemeClr val="accent1"/>
                </a:solidFill>
              </a:rPr>
              <a:t>famous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one</a:t>
            </a:r>
            <a:r>
              <a:rPr lang="fi-FI" dirty="0" smtClean="0">
                <a:solidFill>
                  <a:schemeClr val="accent1"/>
                </a:solidFill>
              </a:rPr>
              <a:t>, </a:t>
            </a:r>
            <a:r>
              <a:rPr lang="fi-FI" dirty="0" err="1" smtClean="0">
                <a:solidFill>
                  <a:schemeClr val="accent1"/>
                </a:solidFill>
              </a:rPr>
              <a:t>but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had</a:t>
            </a:r>
            <a:r>
              <a:rPr lang="fi-FI" dirty="0" smtClean="0">
                <a:solidFill>
                  <a:schemeClr val="accent1"/>
                </a:solidFill>
              </a:rPr>
              <a:t> a </a:t>
            </a:r>
            <a:r>
              <a:rPr lang="fi-FI" dirty="0" err="1" smtClean="0">
                <a:solidFill>
                  <a:schemeClr val="accent1"/>
                </a:solidFill>
              </a:rPr>
              <a:t>totally</a:t>
            </a:r>
            <a:r>
              <a:rPr lang="fi-FI" dirty="0" smtClean="0">
                <a:solidFill>
                  <a:schemeClr val="accent1"/>
                </a:solidFill>
              </a:rPr>
              <a:t> new </a:t>
            </a:r>
            <a:r>
              <a:rPr lang="fi-FI" dirty="0" err="1" smtClean="0">
                <a:solidFill>
                  <a:schemeClr val="accent1"/>
                </a:solidFill>
              </a:rPr>
              <a:t>concept</a:t>
            </a:r>
            <a:r>
              <a:rPr lang="fi-FI" dirty="0" smtClean="0">
                <a:solidFill>
                  <a:schemeClr val="accent1"/>
                </a:solidFill>
              </a:rPr>
              <a:t>: an </a:t>
            </a:r>
            <a:r>
              <a:rPr lang="fi-FI" dirty="0" err="1" smtClean="0">
                <a:solidFill>
                  <a:schemeClr val="accent1"/>
                </a:solidFill>
              </a:rPr>
              <a:t>Umberella</a:t>
            </a:r>
            <a:endParaRPr lang="fi-FI" dirty="0" smtClean="0">
              <a:solidFill>
                <a:schemeClr val="accent1"/>
              </a:solidFill>
            </a:endParaRPr>
          </a:p>
          <a:p>
            <a:r>
              <a:rPr lang="fi-FI" dirty="0">
                <a:solidFill>
                  <a:schemeClr val="accent1"/>
                </a:solidFill>
              </a:rPr>
              <a:t> </a:t>
            </a:r>
            <a:r>
              <a:rPr lang="fi-FI" dirty="0" smtClean="0">
                <a:solidFill>
                  <a:schemeClr val="accent1"/>
                </a:solidFill>
              </a:rPr>
              <a:t>    </a:t>
            </a:r>
            <a:r>
              <a:rPr lang="fi-FI" dirty="0" err="1" smtClean="0">
                <a:solidFill>
                  <a:schemeClr val="accent1"/>
                </a:solidFill>
              </a:rPr>
              <a:t>organisation</a:t>
            </a:r>
            <a:r>
              <a:rPr lang="fi-FI" dirty="0" smtClean="0">
                <a:solidFill>
                  <a:schemeClr val="accent1"/>
                </a:solidFill>
              </a:rPr>
              <a:t> with a </a:t>
            </a:r>
            <a:r>
              <a:rPr lang="fi-FI" dirty="0" err="1" smtClean="0">
                <a:solidFill>
                  <a:schemeClr val="accent1"/>
                </a:solidFill>
              </a:rPr>
              <a:t>small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staff</a:t>
            </a:r>
            <a:r>
              <a:rPr lang="fi-FI" dirty="0" smtClean="0">
                <a:solidFill>
                  <a:schemeClr val="accent1"/>
                </a:solidFill>
              </a:rPr>
              <a:t> and </a:t>
            </a:r>
            <a:r>
              <a:rPr lang="fi-FI" dirty="0" err="1" smtClean="0">
                <a:solidFill>
                  <a:schemeClr val="accent1"/>
                </a:solidFill>
              </a:rPr>
              <a:t>several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subcontractors</a:t>
            </a:r>
            <a:endParaRPr lang="fi-FI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err="1" smtClean="0">
                <a:solidFill>
                  <a:schemeClr val="accent1"/>
                </a:solidFill>
              </a:rPr>
              <a:t>Also</a:t>
            </a:r>
            <a:r>
              <a:rPr lang="fi-FI" dirty="0" smtClean="0">
                <a:solidFill>
                  <a:schemeClr val="accent1"/>
                </a:solidFill>
              </a:rPr>
              <a:t>, </a:t>
            </a:r>
            <a:r>
              <a:rPr lang="fi-FI" dirty="0" err="1" smtClean="0">
                <a:solidFill>
                  <a:schemeClr val="accent1"/>
                </a:solidFill>
              </a:rPr>
              <a:t>this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was</a:t>
            </a:r>
            <a:r>
              <a:rPr lang="fi-FI" dirty="0" smtClean="0">
                <a:solidFill>
                  <a:schemeClr val="accent1"/>
                </a:solidFill>
              </a:rPr>
              <a:t> a </a:t>
            </a:r>
            <a:r>
              <a:rPr lang="fi-FI" dirty="0" err="1" smtClean="0">
                <a:solidFill>
                  <a:schemeClr val="accent1"/>
                </a:solidFill>
              </a:rPr>
              <a:t>totally</a:t>
            </a:r>
            <a:r>
              <a:rPr lang="fi-FI" dirty="0" smtClean="0">
                <a:solidFill>
                  <a:schemeClr val="accent1"/>
                </a:solidFill>
              </a:rPr>
              <a:t> new </a:t>
            </a:r>
            <a:r>
              <a:rPr lang="fi-FI" dirty="0" err="1" smtClean="0">
                <a:solidFill>
                  <a:schemeClr val="accent1"/>
                </a:solidFill>
              </a:rPr>
              <a:t>kind</a:t>
            </a:r>
            <a:r>
              <a:rPr lang="fi-FI" dirty="0" smtClean="0">
                <a:solidFill>
                  <a:schemeClr val="accent1"/>
                </a:solidFill>
              </a:rPr>
              <a:t> of </a:t>
            </a:r>
            <a:r>
              <a:rPr lang="fi-FI" dirty="0" err="1" smtClean="0">
                <a:solidFill>
                  <a:schemeClr val="accent1"/>
                </a:solidFill>
              </a:rPr>
              <a:t>project</a:t>
            </a:r>
            <a:r>
              <a:rPr lang="fi-FI" dirty="0" smtClean="0">
                <a:solidFill>
                  <a:schemeClr val="accent1"/>
                </a:solidFill>
              </a:rPr>
              <a:t>, </a:t>
            </a:r>
            <a:r>
              <a:rPr lang="fi-FI" dirty="0" err="1" smtClean="0">
                <a:solidFill>
                  <a:schemeClr val="accent1"/>
                </a:solidFill>
              </a:rPr>
              <a:t>much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more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complicated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than</a:t>
            </a:r>
            <a:r>
              <a:rPr lang="fi-FI" dirty="0" smtClean="0">
                <a:solidFill>
                  <a:schemeClr val="accent1"/>
                </a:solidFill>
              </a:rPr>
              <a:t> a </a:t>
            </a:r>
          </a:p>
          <a:p>
            <a:r>
              <a:rPr lang="fi-FI" dirty="0">
                <a:solidFill>
                  <a:schemeClr val="accent1"/>
                </a:solidFill>
              </a:rPr>
              <a:t> </a:t>
            </a:r>
            <a:r>
              <a:rPr lang="fi-FI" dirty="0" smtClean="0">
                <a:solidFill>
                  <a:schemeClr val="accent1"/>
                </a:solidFill>
              </a:rPr>
              <a:t>   </a:t>
            </a:r>
            <a:r>
              <a:rPr lang="fi-FI" dirty="0" err="1" smtClean="0">
                <a:solidFill>
                  <a:schemeClr val="accent1"/>
                </a:solidFill>
              </a:rPr>
              <a:t>newbuild</a:t>
            </a:r>
            <a:r>
              <a:rPr lang="fi-FI" dirty="0" smtClean="0">
                <a:solidFill>
                  <a:schemeClr val="accent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>
                <a:solidFill>
                  <a:schemeClr val="accent1"/>
                </a:solidFill>
              </a:rPr>
              <a:t>The </a:t>
            </a:r>
            <a:r>
              <a:rPr lang="fi-FI" dirty="0" err="1" smtClean="0">
                <a:solidFill>
                  <a:schemeClr val="accent1"/>
                </a:solidFill>
              </a:rPr>
              <a:t>owner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had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one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naval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architect</a:t>
            </a:r>
            <a:r>
              <a:rPr lang="fi-FI" dirty="0" smtClean="0">
                <a:solidFill>
                  <a:schemeClr val="accent1"/>
                </a:solidFill>
              </a:rPr>
              <a:t> and </a:t>
            </a:r>
            <a:r>
              <a:rPr lang="fi-FI" dirty="0" err="1" smtClean="0">
                <a:solidFill>
                  <a:schemeClr val="accent1"/>
                </a:solidFill>
              </a:rPr>
              <a:t>three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marine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scientist</a:t>
            </a:r>
            <a:r>
              <a:rPr lang="fi-FI" dirty="0" smtClean="0">
                <a:solidFill>
                  <a:schemeClr val="accent1"/>
                </a:solidFill>
              </a:rPr>
              <a:t> as </a:t>
            </a:r>
            <a:r>
              <a:rPr lang="fi-FI" dirty="0" err="1" smtClean="0">
                <a:solidFill>
                  <a:schemeClr val="accent1"/>
                </a:solidFill>
              </a:rPr>
              <a:t>responsible</a:t>
            </a:r>
            <a:endParaRPr lang="fi-FI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err="1" smtClean="0">
                <a:solidFill>
                  <a:schemeClr val="accent1"/>
                </a:solidFill>
              </a:rPr>
              <a:t>Shipping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company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had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lots</a:t>
            </a:r>
            <a:r>
              <a:rPr lang="fi-FI" dirty="0" smtClean="0">
                <a:solidFill>
                  <a:schemeClr val="accent1"/>
                </a:solidFill>
              </a:rPr>
              <a:t> of </a:t>
            </a:r>
            <a:r>
              <a:rPr lang="fi-FI" dirty="0" err="1" smtClean="0">
                <a:solidFill>
                  <a:schemeClr val="accent1"/>
                </a:solidFill>
              </a:rPr>
              <a:t>experience</a:t>
            </a:r>
            <a:r>
              <a:rPr lang="fi-FI" dirty="0" smtClean="0">
                <a:solidFill>
                  <a:schemeClr val="accent1"/>
                </a:solidFill>
              </a:rPr>
              <a:t> and </a:t>
            </a:r>
            <a:r>
              <a:rPr lang="fi-FI" dirty="0" err="1" smtClean="0">
                <a:solidFill>
                  <a:schemeClr val="accent1"/>
                </a:solidFill>
              </a:rPr>
              <a:t>skilled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personnel</a:t>
            </a:r>
            <a:r>
              <a:rPr lang="fi-FI" dirty="0" smtClean="0">
                <a:solidFill>
                  <a:schemeClr val="accent1"/>
                </a:solidFill>
              </a:rPr>
              <a:t>, </a:t>
            </a:r>
            <a:r>
              <a:rPr lang="fi-FI" dirty="0" err="1" smtClean="0">
                <a:solidFill>
                  <a:schemeClr val="accent1"/>
                </a:solidFill>
              </a:rPr>
              <a:t>but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their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fi-FI" dirty="0">
                <a:solidFill>
                  <a:schemeClr val="accent1"/>
                </a:solidFill>
              </a:rPr>
              <a:t> </a:t>
            </a:r>
            <a:r>
              <a:rPr lang="fi-FI" dirty="0" smtClean="0">
                <a:solidFill>
                  <a:schemeClr val="accent1"/>
                </a:solidFill>
              </a:rPr>
              <a:t>    </a:t>
            </a:r>
            <a:r>
              <a:rPr lang="fi-FI" dirty="0" err="1" smtClean="0">
                <a:solidFill>
                  <a:schemeClr val="accent1"/>
                </a:solidFill>
              </a:rPr>
              <a:t>possibilities</a:t>
            </a:r>
            <a:r>
              <a:rPr lang="fi-FI" dirty="0" smtClean="0">
                <a:solidFill>
                  <a:schemeClr val="accent1"/>
                </a:solidFill>
              </a:rPr>
              <a:t> to help </a:t>
            </a:r>
            <a:r>
              <a:rPr lang="fi-FI" dirty="0" err="1" smtClean="0">
                <a:solidFill>
                  <a:schemeClr val="accent1"/>
                </a:solidFill>
              </a:rPr>
              <a:t>were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restricted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by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rigid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interpretation</a:t>
            </a:r>
            <a:r>
              <a:rPr lang="fi-FI" dirty="0" smtClean="0">
                <a:solidFill>
                  <a:schemeClr val="accent1"/>
                </a:solidFill>
              </a:rPr>
              <a:t> of </a:t>
            </a:r>
            <a:r>
              <a:rPr lang="fi-FI" dirty="0" err="1" smtClean="0">
                <a:solidFill>
                  <a:schemeClr val="accent1"/>
                </a:solidFill>
              </a:rPr>
              <a:t>aquisition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rules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fi-FI" dirty="0">
                <a:solidFill>
                  <a:schemeClr val="accent1"/>
                </a:solidFill>
              </a:rPr>
              <a:t> </a:t>
            </a:r>
            <a:r>
              <a:rPr lang="fi-FI" dirty="0" smtClean="0">
                <a:solidFill>
                  <a:schemeClr val="accent1"/>
                </a:solidFill>
              </a:rPr>
              <a:t>    </a:t>
            </a:r>
            <a:r>
              <a:rPr lang="fi-FI" dirty="0" err="1" smtClean="0">
                <a:solidFill>
                  <a:schemeClr val="accent1"/>
                </a:solidFill>
              </a:rPr>
              <a:t>by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governmental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organisation’s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economic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administration</a:t>
            </a:r>
            <a:endParaRPr lang="fi-FI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err="1" smtClean="0">
                <a:solidFill>
                  <a:schemeClr val="accent1"/>
                </a:solidFill>
              </a:rPr>
              <a:t>Subsequently</a:t>
            </a:r>
            <a:r>
              <a:rPr lang="fi-FI" dirty="0" smtClean="0">
                <a:solidFill>
                  <a:schemeClr val="accent1"/>
                </a:solidFill>
              </a:rPr>
              <a:t>, </a:t>
            </a:r>
            <a:r>
              <a:rPr lang="fi-FI" dirty="0" err="1" smtClean="0">
                <a:solidFill>
                  <a:schemeClr val="accent1"/>
                </a:solidFill>
              </a:rPr>
              <a:t>project</a:t>
            </a:r>
            <a:r>
              <a:rPr lang="fi-FI" dirty="0" smtClean="0">
                <a:solidFill>
                  <a:schemeClr val="accent1"/>
                </a:solidFill>
              </a:rPr>
              <a:t> management </a:t>
            </a:r>
            <a:r>
              <a:rPr lang="fi-FI" dirty="0" err="1" smtClean="0">
                <a:solidFill>
                  <a:schemeClr val="accent1"/>
                </a:solidFill>
              </a:rPr>
              <a:t>was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complicated</a:t>
            </a:r>
            <a:r>
              <a:rPr lang="fi-FI" dirty="0" smtClean="0">
                <a:solidFill>
                  <a:schemeClr val="accent1"/>
                </a:solidFill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err="1" smtClean="0">
                <a:solidFill>
                  <a:schemeClr val="accent1"/>
                </a:solidFill>
              </a:rPr>
              <a:t>Shipyard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was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not</a:t>
            </a:r>
            <a:r>
              <a:rPr lang="fi-FI" dirty="0" smtClean="0">
                <a:solidFill>
                  <a:schemeClr val="accent1"/>
                </a:solidFill>
              </a:rPr>
              <a:t> in </a:t>
            </a:r>
            <a:r>
              <a:rPr lang="fi-FI" dirty="0" err="1" smtClean="0">
                <a:solidFill>
                  <a:schemeClr val="accent1"/>
                </a:solidFill>
              </a:rPr>
              <a:t>total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control</a:t>
            </a:r>
            <a:r>
              <a:rPr lang="fi-FI" dirty="0" smtClean="0">
                <a:solidFill>
                  <a:schemeClr val="accent1"/>
                </a:solidFill>
              </a:rPr>
              <a:t> of </a:t>
            </a:r>
            <a:r>
              <a:rPr lang="fi-FI" dirty="0" err="1" smtClean="0">
                <a:solidFill>
                  <a:schemeClr val="accent1"/>
                </a:solidFill>
              </a:rPr>
              <a:t>subcontractors</a:t>
            </a:r>
            <a:r>
              <a:rPr lang="fi-FI" dirty="0" smtClean="0">
                <a:solidFill>
                  <a:schemeClr val="accent1"/>
                </a:solidFill>
              </a:rPr>
              <a:t>, </a:t>
            </a:r>
            <a:r>
              <a:rPr lang="fi-FI" dirty="0" err="1" smtClean="0">
                <a:solidFill>
                  <a:schemeClr val="accent1"/>
                </a:solidFill>
              </a:rPr>
              <a:t>resulting</a:t>
            </a:r>
            <a:r>
              <a:rPr lang="fi-FI" dirty="0" smtClean="0">
                <a:solidFill>
                  <a:schemeClr val="accent1"/>
                </a:solidFill>
              </a:rPr>
              <a:t> in </a:t>
            </a:r>
            <a:r>
              <a:rPr lang="fi-FI" dirty="0" err="1" smtClean="0">
                <a:solidFill>
                  <a:schemeClr val="accent1"/>
                </a:solidFill>
              </a:rPr>
              <a:t>mistakes</a:t>
            </a:r>
            <a:r>
              <a:rPr lang="fi-FI" dirty="0" smtClean="0">
                <a:solidFill>
                  <a:schemeClr val="accent1"/>
                </a:solidFill>
              </a:rPr>
              <a:t> and </a:t>
            </a:r>
          </a:p>
          <a:p>
            <a:r>
              <a:rPr lang="fi-FI" dirty="0">
                <a:solidFill>
                  <a:schemeClr val="accent1"/>
                </a:solidFill>
              </a:rPr>
              <a:t> </a:t>
            </a:r>
            <a:r>
              <a:rPr lang="fi-FI" dirty="0" smtClean="0">
                <a:solidFill>
                  <a:schemeClr val="accent1"/>
                </a:solidFill>
              </a:rPr>
              <a:t>    </a:t>
            </a:r>
            <a:r>
              <a:rPr lang="fi-FI" dirty="0" err="1" smtClean="0">
                <a:solidFill>
                  <a:schemeClr val="accent1"/>
                </a:solidFill>
              </a:rPr>
              <a:t>delays</a:t>
            </a:r>
            <a:endParaRPr lang="fi-FI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err="1" smtClean="0">
                <a:solidFill>
                  <a:schemeClr val="accent1"/>
                </a:solidFill>
              </a:rPr>
              <a:t>Misundertandings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between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shipyard</a:t>
            </a:r>
            <a:r>
              <a:rPr lang="fi-FI" dirty="0" smtClean="0">
                <a:solidFill>
                  <a:schemeClr val="accent1"/>
                </a:solidFill>
              </a:rPr>
              <a:t> and </a:t>
            </a:r>
            <a:r>
              <a:rPr lang="fi-FI" dirty="0" err="1" smtClean="0">
                <a:solidFill>
                  <a:schemeClr val="accent1"/>
                </a:solidFill>
              </a:rPr>
              <a:t>owner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over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specifications</a:t>
            </a:r>
            <a:r>
              <a:rPr lang="fi-FI" dirty="0" smtClean="0">
                <a:solidFill>
                  <a:schemeClr val="accent1"/>
                </a:solidFill>
              </a:rPr>
              <a:t> – case </a:t>
            </a:r>
          </a:p>
          <a:p>
            <a:r>
              <a:rPr lang="fi-FI" dirty="0">
                <a:solidFill>
                  <a:schemeClr val="accent1"/>
                </a:solidFill>
              </a:rPr>
              <a:t> </a:t>
            </a:r>
            <a:r>
              <a:rPr lang="fi-FI" dirty="0" smtClean="0">
                <a:solidFill>
                  <a:schemeClr val="accent1"/>
                </a:solidFill>
              </a:rPr>
              <a:t>    </a:t>
            </a:r>
            <a:r>
              <a:rPr lang="fi-FI" dirty="0" err="1" smtClean="0">
                <a:solidFill>
                  <a:schemeClr val="accent1"/>
                </a:solidFill>
              </a:rPr>
              <a:t>bow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thruster</a:t>
            </a:r>
            <a:endParaRPr lang="fi-FI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err="1" smtClean="0">
                <a:solidFill>
                  <a:schemeClr val="accent1"/>
                </a:solidFill>
              </a:rPr>
              <a:t>Owner</a:t>
            </a:r>
            <a:r>
              <a:rPr lang="fi-FI" dirty="0" smtClean="0">
                <a:solidFill>
                  <a:schemeClr val="accent1"/>
                </a:solidFill>
              </a:rPr>
              <a:t> – </a:t>
            </a:r>
            <a:r>
              <a:rPr lang="fi-FI" dirty="0" err="1" smtClean="0">
                <a:solidFill>
                  <a:schemeClr val="accent1"/>
                </a:solidFill>
              </a:rPr>
              <a:t>Shipping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company</a:t>
            </a:r>
            <a:r>
              <a:rPr lang="fi-FI" dirty="0" smtClean="0">
                <a:solidFill>
                  <a:schemeClr val="accent1"/>
                </a:solidFill>
              </a:rPr>
              <a:t>: </a:t>
            </a:r>
            <a:r>
              <a:rPr lang="fi-FI" dirty="0" err="1" smtClean="0">
                <a:solidFill>
                  <a:schemeClr val="accent1"/>
                </a:solidFill>
              </a:rPr>
              <a:t>not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always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right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people</a:t>
            </a:r>
            <a:r>
              <a:rPr lang="fi-FI" dirty="0" smtClean="0">
                <a:solidFill>
                  <a:schemeClr val="accent1"/>
                </a:solidFill>
              </a:rPr>
              <a:t> for the </a:t>
            </a:r>
            <a:r>
              <a:rPr lang="fi-FI" dirty="0" err="1" smtClean="0">
                <a:solidFill>
                  <a:schemeClr val="accent1"/>
                </a:solidFill>
              </a:rPr>
              <a:t>right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task</a:t>
            </a:r>
            <a:r>
              <a:rPr lang="fi-FI" dirty="0" smtClean="0">
                <a:solidFill>
                  <a:schemeClr val="accent1"/>
                </a:solidFill>
              </a:rPr>
              <a:t>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 smtClean="0">
              <a:solidFill>
                <a:schemeClr val="accent1"/>
              </a:solidFill>
            </a:endParaRPr>
          </a:p>
          <a:p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0966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24342B02-74FC-4320-A08D-C58DA89F77A2}" type="slidenum">
              <a:rPr lang="fi-FI" smtClean="0"/>
              <a:pPr/>
              <a:t>4</a:t>
            </a:fld>
            <a:endParaRPr lang="fi-FI"/>
          </a:p>
        </p:txBody>
      </p:sp>
      <p:sp>
        <p:nvSpPr>
          <p:cNvPr id="7" name="Otsikko 1"/>
          <p:cNvSpPr>
            <a:spLocks noGrp="1"/>
          </p:cNvSpPr>
          <p:nvPr>
            <p:ph type="title"/>
          </p:nvPr>
        </p:nvSpPr>
        <p:spPr>
          <a:xfrm>
            <a:off x="1196340" y="109014"/>
            <a:ext cx="7886701" cy="523444"/>
          </a:xfrm>
        </p:spPr>
        <p:txBody>
          <a:bodyPr anchor="t">
            <a:noAutofit/>
          </a:bodyPr>
          <a:lstStyle/>
          <a:p>
            <a:r>
              <a:rPr lang="fi-FI" b="1" dirty="0" smtClean="0">
                <a:latin typeface="Trebuchet MS" pitchFamily="34" charset="0"/>
              </a:rPr>
              <a:t>How </a:t>
            </a:r>
            <a:r>
              <a:rPr lang="fi-FI" b="1" dirty="0" err="1" smtClean="0">
                <a:latin typeface="Trebuchet MS" pitchFamily="34" charset="0"/>
              </a:rPr>
              <a:t>have</a:t>
            </a:r>
            <a:r>
              <a:rPr lang="fi-FI" b="1" dirty="0" smtClean="0">
                <a:latin typeface="Trebuchet MS" pitchFamily="34" charset="0"/>
              </a:rPr>
              <a:t> </a:t>
            </a:r>
            <a:r>
              <a:rPr lang="fi-FI" b="1" dirty="0" err="1" smtClean="0">
                <a:latin typeface="Trebuchet MS" pitchFamily="34" charset="0"/>
              </a:rPr>
              <a:t>we</a:t>
            </a:r>
            <a:r>
              <a:rPr lang="fi-FI" b="1" dirty="0" smtClean="0">
                <a:latin typeface="Trebuchet MS" pitchFamily="34" charset="0"/>
              </a:rPr>
              <a:t> </a:t>
            </a:r>
            <a:r>
              <a:rPr lang="fi-FI" b="1" dirty="0" err="1" smtClean="0">
                <a:latin typeface="Trebuchet MS" pitchFamily="34" charset="0"/>
              </a:rPr>
              <a:t>managed</a:t>
            </a:r>
            <a:r>
              <a:rPr lang="fi-FI" b="1" dirty="0" smtClean="0">
                <a:latin typeface="Trebuchet MS" pitchFamily="34" charset="0"/>
              </a:rPr>
              <a:t> </a:t>
            </a:r>
            <a:r>
              <a:rPr lang="fi-FI" b="1" dirty="0" err="1" smtClean="0">
                <a:latin typeface="Trebuchet MS" pitchFamily="34" charset="0"/>
              </a:rPr>
              <a:t>so</a:t>
            </a:r>
            <a:r>
              <a:rPr lang="fi-FI" b="1" dirty="0" smtClean="0">
                <a:latin typeface="Trebuchet MS" pitchFamily="34" charset="0"/>
              </a:rPr>
              <a:t> </a:t>
            </a:r>
            <a:r>
              <a:rPr lang="fi-FI" b="1" dirty="0" err="1" smtClean="0">
                <a:latin typeface="Trebuchet MS" pitchFamily="34" charset="0"/>
              </a:rPr>
              <a:t>far</a:t>
            </a:r>
            <a:r>
              <a:rPr lang="fi-FI" b="1" dirty="0" smtClean="0">
                <a:latin typeface="Trebuchet MS" pitchFamily="34" charset="0"/>
              </a:rPr>
              <a:t> with the ”new” Aranda?</a:t>
            </a:r>
            <a:endParaRPr lang="fi-FI" b="1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88735" y="6558197"/>
            <a:ext cx="9941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1200" b="1" i="1" dirty="0" smtClean="0">
                <a:solidFill>
                  <a:schemeClr val="bg1"/>
                </a:solidFill>
                <a:latin typeface="Palatino Linotype" pitchFamily="18" charset="0"/>
              </a:rPr>
              <a:t>R/V Aranda</a:t>
            </a:r>
            <a:endParaRPr lang="fi-FI" sz="1200" b="1" i="1" dirty="0">
              <a:solidFill>
                <a:schemeClr val="bg1"/>
              </a:solidFill>
              <a:latin typeface="Palatino Linotype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574" y="632458"/>
            <a:ext cx="1874520" cy="14058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" y="632458"/>
            <a:ext cx="1874520" cy="14058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094" y="632463"/>
            <a:ext cx="2116732" cy="14058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826" y="632458"/>
            <a:ext cx="933763" cy="14058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589" y="632458"/>
            <a:ext cx="937261" cy="140589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850" y="632462"/>
            <a:ext cx="706150" cy="140589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57071" y="2223254"/>
            <a:ext cx="8251041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err="1" smtClean="0">
                <a:solidFill>
                  <a:schemeClr val="accent1"/>
                </a:solidFill>
              </a:rPr>
              <a:t>Due</a:t>
            </a:r>
            <a:r>
              <a:rPr lang="fi-FI" dirty="0" smtClean="0">
                <a:solidFill>
                  <a:schemeClr val="accent1"/>
                </a:solidFill>
              </a:rPr>
              <a:t> to </a:t>
            </a:r>
            <a:r>
              <a:rPr lang="fi-FI" dirty="0" err="1" smtClean="0">
                <a:solidFill>
                  <a:schemeClr val="accent1"/>
                </a:solidFill>
              </a:rPr>
              <a:t>reasons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explained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above</a:t>
            </a:r>
            <a:r>
              <a:rPr lang="fi-FI" dirty="0" smtClean="0">
                <a:solidFill>
                  <a:schemeClr val="accent1"/>
                </a:solidFill>
              </a:rPr>
              <a:t>, </a:t>
            </a:r>
            <a:r>
              <a:rPr lang="fi-FI" dirty="0" err="1" smtClean="0">
                <a:solidFill>
                  <a:schemeClr val="accent1"/>
                </a:solidFill>
              </a:rPr>
              <a:t>renovation/refit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took</a:t>
            </a:r>
            <a:r>
              <a:rPr lang="fi-FI" dirty="0" smtClean="0">
                <a:solidFill>
                  <a:schemeClr val="accent1"/>
                </a:solidFill>
              </a:rPr>
              <a:t> 4-5 </a:t>
            </a:r>
            <a:r>
              <a:rPr lang="fi-FI" dirty="0" err="1" smtClean="0">
                <a:solidFill>
                  <a:schemeClr val="accent1"/>
                </a:solidFill>
              </a:rPr>
              <a:t>months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longer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fi-FI" dirty="0">
                <a:solidFill>
                  <a:schemeClr val="accent1"/>
                </a:solidFill>
              </a:rPr>
              <a:t> </a:t>
            </a:r>
            <a:r>
              <a:rPr lang="fi-FI" dirty="0" smtClean="0">
                <a:solidFill>
                  <a:schemeClr val="accent1"/>
                </a:solidFill>
              </a:rPr>
              <a:t>    </a:t>
            </a:r>
            <a:r>
              <a:rPr lang="fi-FI" dirty="0" err="1" smtClean="0">
                <a:solidFill>
                  <a:schemeClr val="accent1"/>
                </a:solidFill>
              </a:rPr>
              <a:t>than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planned</a:t>
            </a:r>
            <a:endParaRPr lang="fi-FI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err="1" smtClean="0">
                <a:solidFill>
                  <a:schemeClr val="accent1"/>
                </a:solidFill>
              </a:rPr>
              <a:t>We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became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operational</a:t>
            </a:r>
            <a:r>
              <a:rPr lang="fi-FI" dirty="0" smtClean="0">
                <a:solidFill>
                  <a:schemeClr val="accent1"/>
                </a:solidFill>
              </a:rPr>
              <a:t> in </a:t>
            </a:r>
            <a:r>
              <a:rPr lang="fi-FI" dirty="0" err="1" smtClean="0">
                <a:solidFill>
                  <a:schemeClr val="accent1"/>
                </a:solidFill>
              </a:rPr>
              <a:t>Aug-Sept</a:t>
            </a:r>
            <a:r>
              <a:rPr lang="fi-FI" dirty="0" smtClean="0">
                <a:solidFill>
                  <a:schemeClr val="accent1"/>
                </a:solidFill>
              </a:rPr>
              <a:t> 2018, and </a:t>
            </a:r>
            <a:r>
              <a:rPr lang="fi-FI" dirty="0" err="1" smtClean="0">
                <a:solidFill>
                  <a:schemeClr val="accent1"/>
                </a:solidFill>
              </a:rPr>
              <a:t>have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now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completed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all</a:t>
            </a:r>
            <a:r>
              <a:rPr lang="fi-FI" dirty="0" smtClean="0">
                <a:solidFill>
                  <a:schemeClr val="accent1"/>
                </a:solidFill>
              </a:rPr>
              <a:t> 16 </a:t>
            </a:r>
          </a:p>
          <a:p>
            <a:r>
              <a:rPr lang="fi-FI" dirty="0" smtClean="0">
                <a:solidFill>
                  <a:schemeClr val="accent1"/>
                </a:solidFill>
              </a:rPr>
              <a:t>     </a:t>
            </a:r>
            <a:r>
              <a:rPr lang="fi-FI" dirty="0" err="1" smtClean="0">
                <a:solidFill>
                  <a:schemeClr val="accent1"/>
                </a:solidFill>
              </a:rPr>
              <a:t>scheduled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scientific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cruises</a:t>
            </a:r>
            <a:r>
              <a:rPr lang="fi-FI" dirty="0" smtClean="0">
                <a:solidFill>
                  <a:schemeClr val="accent1"/>
                </a:solidFill>
              </a:rPr>
              <a:t> – for SYKE, FMI, SMHI, LUKE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smtClean="0">
                <a:solidFill>
                  <a:schemeClr val="accent1"/>
                </a:solidFill>
              </a:rPr>
              <a:t>Aranda </a:t>
            </a:r>
            <a:r>
              <a:rPr lang="fi-FI" dirty="0" err="1" smtClean="0">
                <a:solidFill>
                  <a:schemeClr val="accent1"/>
                </a:solidFill>
              </a:rPr>
              <a:t>has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also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spent</a:t>
            </a:r>
            <a:r>
              <a:rPr lang="fi-FI" dirty="0" smtClean="0">
                <a:solidFill>
                  <a:schemeClr val="accent1"/>
                </a:solidFill>
              </a:rPr>
              <a:t> 11 </a:t>
            </a:r>
            <a:r>
              <a:rPr lang="fi-FI" dirty="0" err="1" smtClean="0">
                <a:solidFill>
                  <a:schemeClr val="accent1"/>
                </a:solidFill>
              </a:rPr>
              <a:t>weeks</a:t>
            </a:r>
            <a:r>
              <a:rPr lang="fi-FI" dirty="0" smtClean="0">
                <a:solidFill>
                  <a:schemeClr val="accent1"/>
                </a:solidFill>
              </a:rPr>
              <a:t> at the </a:t>
            </a:r>
            <a:r>
              <a:rPr lang="fi-FI" dirty="0" err="1" smtClean="0">
                <a:solidFill>
                  <a:schemeClr val="accent1"/>
                </a:solidFill>
              </a:rPr>
              <a:t>shipyard</a:t>
            </a:r>
            <a:r>
              <a:rPr lang="fi-FI" dirty="0" smtClean="0">
                <a:solidFill>
                  <a:schemeClr val="accent1"/>
                </a:solidFill>
              </a:rPr>
              <a:t> for </a:t>
            </a:r>
            <a:r>
              <a:rPr lang="fi-FI" dirty="0" err="1" smtClean="0">
                <a:solidFill>
                  <a:schemeClr val="accent1"/>
                </a:solidFill>
              </a:rPr>
              <a:t>guarantee</a:t>
            </a:r>
            <a:r>
              <a:rPr lang="fi-FI" dirty="0" smtClean="0">
                <a:solidFill>
                  <a:schemeClr val="accent1"/>
                </a:solidFill>
              </a:rPr>
              <a:t> and </a:t>
            </a:r>
            <a:r>
              <a:rPr lang="fi-FI" dirty="0" err="1" smtClean="0">
                <a:solidFill>
                  <a:schemeClr val="accent1"/>
                </a:solidFill>
              </a:rPr>
              <a:t>back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log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fi-FI" dirty="0">
                <a:solidFill>
                  <a:schemeClr val="accent1"/>
                </a:solidFill>
              </a:rPr>
              <a:t> </a:t>
            </a:r>
            <a:r>
              <a:rPr lang="fi-FI" dirty="0" smtClean="0">
                <a:solidFill>
                  <a:schemeClr val="accent1"/>
                </a:solidFill>
              </a:rPr>
              <a:t>    </a:t>
            </a:r>
            <a:r>
              <a:rPr lang="fi-FI" dirty="0" err="1" smtClean="0">
                <a:solidFill>
                  <a:schemeClr val="accent1"/>
                </a:solidFill>
              </a:rPr>
              <a:t>work</a:t>
            </a:r>
            <a:r>
              <a:rPr lang="fi-FI" dirty="0" smtClean="0">
                <a:solidFill>
                  <a:schemeClr val="accent1"/>
                </a:solidFill>
              </a:rPr>
              <a:t>, with </a:t>
            </a:r>
            <a:r>
              <a:rPr lang="fi-FI" dirty="0" err="1" smtClean="0">
                <a:solidFill>
                  <a:schemeClr val="accent1"/>
                </a:solidFill>
              </a:rPr>
              <a:t>another</a:t>
            </a:r>
            <a:r>
              <a:rPr lang="fi-FI" dirty="0" smtClean="0">
                <a:solidFill>
                  <a:schemeClr val="accent1"/>
                </a:solidFill>
              </a:rPr>
              <a:t> 4 </a:t>
            </a:r>
            <a:r>
              <a:rPr lang="fi-FI" dirty="0" err="1" smtClean="0">
                <a:solidFill>
                  <a:schemeClr val="accent1"/>
                </a:solidFill>
              </a:rPr>
              <a:t>weeks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coming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up</a:t>
            </a:r>
            <a:r>
              <a:rPr lang="fi-FI" dirty="0" smtClean="0">
                <a:solidFill>
                  <a:schemeClr val="accent1"/>
                </a:solidFill>
              </a:rPr>
              <a:t> in </a:t>
            </a:r>
            <a:r>
              <a:rPr lang="fi-FI" dirty="0" err="1" smtClean="0">
                <a:solidFill>
                  <a:schemeClr val="accent1"/>
                </a:solidFill>
              </a:rPr>
              <a:t>June-July</a:t>
            </a:r>
            <a:r>
              <a:rPr lang="fi-FI" dirty="0" smtClean="0">
                <a:solidFill>
                  <a:schemeClr val="accent1"/>
                </a:solidFill>
              </a:rPr>
              <a:t> 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err="1" smtClean="0">
                <a:solidFill>
                  <a:schemeClr val="accent1"/>
                </a:solidFill>
              </a:rPr>
              <a:t>We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have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received</a:t>
            </a:r>
            <a:r>
              <a:rPr lang="fi-FI" dirty="0" smtClean="0">
                <a:solidFill>
                  <a:schemeClr val="accent1"/>
                </a:solidFill>
              </a:rPr>
              <a:t> DNV-GL </a:t>
            </a:r>
            <a:r>
              <a:rPr lang="fi-FI" dirty="0" err="1" smtClean="0">
                <a:solidFill>
                  <a:schemeClr val="accent1"/>
                </a:solidFill>
              </a:rPr>
              <a:t>classification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Special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purpose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ship</a:t>
            </a:r>
            <a:endParaRPr lang="fi-FI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err="1" smtClean="0">
                <a:solidFill>
                  <a:schemeClr val="accent1"/>
                </a:solidFill>
              </a:rPr>
              <a:t>Problems</a:t>
            </a:r>
            <a:r>
              <a:rPr lang="fi-FI" dirty="0" smtClean="0">
                <a:solidFill>
                  <a:schemeClr val="accent1"/>
                </a:solidFill>
              </a:rPr>
              <a:t> and </a:t>
            </a:r>
            <a:r>
              <a:rPr lang="fi-FI" dirty="0" err="1" smtClean="0">
                <a:solidFill>
                  <a:schemeClr val="accent1"/>
                </a:solidFill>
              </a:rPr>
              <a:t>challenges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solved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one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by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one</a:t>
            </a:r>
            <a:endParaRPr lang="fi-FI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err="1" smtClean="0">
                <a:solidFill>
                  <a:schemeClr val="accent1"/>
                </a:solidFill>
              </a:rPr>
              <a:t>Next</a:t>
            </a:r>
            <a:r>
              <a:rPr lang="fi-FI" dirty="0" smtClean="0">
                <a:solidFill>
                  <a:schemeClr val="accent1"/>
                </a:solidFill>
              </a:rPr>
              <a:t> big </a:t>
            </a:r>
            <a:r>
              <a:rPr lang="fi-FI" dirty="0" err="1" smtClean="0">
                <a:solidFill>
                  <a:schemeClr val="accent1"/>
                </a:solidFill>
              </a:rPr>
              <a:t>steps</a:t>
            </a:r>
            <a:r>
              <a:rPr lang="fi-FI" dirty="0" smtClean="0">
                <a:solidFill>
                  <a:schemeClr val="accent1"/>
                </a:solidFill>
              </a:rPr>
              <a:t>: Polar </a:t>
            </a:r>
            <a:r>
              <a:rPr lang="fi-FI" dirty="0" err="1" smtClean="0">
                <a:solidFill>
                  <a:schemeClr val="accent1"/>
                </a:solidFill>
              </a:rPr>
              <a:t>Code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classification</a:t>
            </a:r>
            <a:r>
              <a:rPr lang="fi-FI" dirty="0" smtClean="0">
                <a:solidFill>
                  <a:schemeClr val="accent1"/>
                </a:solidFill>
              </a:rPr>
              <a:t>, </a:t>
            </a:r>
            <a:r>
              <a:rPr lang="fi-FI" dirty="0" err="1">
                <a:solidFill>
                  <a:schemeClr val="accent1"/>
                </a:solidFill>
              </a:rPr>
              <a:t>installation</a:t>
            </a:r>
            <a:r>
              <a:rPr lang="fi-FI" dirty="0">
                <a:solidFill>
                  <a:schemeClr val="accent1"/>
                </a:solidFill>
              </a:rPr>
              <a:t> of </a:t>
            </a:r>
            <a:r>
              <a:rPr lang="fi-FI" dirty="0" err="1">
                <a:solidFill>
                  <a:schemeClr val="accent1"/>
                </a:solidFill>
              </a:rPr>
              <a:t>hydroacoustic</a:t>
            </a:r>
            <a:r>
              <a:rPr lang="fi-FI" dirty="0">
                <a:solidFill>
                  <a:schemeClr val="accent1"/>
                </a:solidFill>
              </a:rPr>
              <a:t> </a:t>
            </a:r>
            <a:r>
              <a:rPr lang="fi-FI" dirty="0" err="1">
                <a:solidFill>
                  <a:schemeClr val="accent1"/>
                </a:solidFill>
              </a:rPr>
              <a:t>suite</a:t>
            </a:r>
            <a:r>
              <a:rPr lang="fi-FI" dirty="0">
                <a:solidFill>
                  <a:schemeClr val="accent1"/>
                </a:solidFill>
              </a:rPr>
              <a:t> </a:t>
            </a:r>
            <a:endParaRPr lang="fi-FI" dirty="0" smtClean="0">
              <a:solidFill>
                <a:schemeClr val="accent1"/>
              </a:solidFill>
            </a:endParaRPr>
          </a:p>
          <a:p>
            <a:r>
              <a:rPr lang="fi-FI" dirty="0">
                <a:solidFill>
                  <a:schemeClr val="accent1"/>
                </a:solidFill>
              </a:rPr>
              <a:t> </a:t>
            </a:r>
            <a:r>
              <a:rPr lang="fi-FI" dirty="0" smtClean="0">
                <a:solidFill>
                  <a:schemeClr val="accent1"/>
                </a:solidFill>
              </a:rPr>
              <a:t>   (</a:t>
            </a:r>
            <a:r>
              <a:rPr lang="fi-FI" dirty="0">
                <a:solidFill>
                  <a:schemeClr val="accent1"/>
                </a:solidFill>
              </a:rPr>
              <a:t>MBES etc.) </a:t>
            </a:r>
            <a:r>
              <a:rPr lang="fi-FI" dirty="0" err="1" smtClean="0">
                <a:solidFill>
                  <a:schemeClr val="accent1"/>
                </a:solidFill>
              </a:rPr>
              <a:t>completing</a:t>
            </a:r>
            <a:r>
              <a:rPr lang="fi-FI" dirty="0" smtClean="0">
                <a:solidFill>
                  <a:schemeClr val="accent1"/>
                </a:solidFill>
              </a:rPr>
              <a:t> the </a:t>
            </a:r>
            <a:r>
              <a:rPr lang="fi-FI" dirty="0" err="1" smtClean="0">
                <a:solidFill>
                  <a:schemeClr val="accent1"/>
                </a:solidFill>
              </a:rPr>
              <a:t>battery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packages</a:t>
            </a:r>
            <a:r>
              <a:rPr lang="fi-FI" dirty="0" smtClean="0">
                <a:solidFill>
                  <a:schemeClr val="accent1"/>
                </a:solidFill>
              </a:rPr>
              <a:t>, and </a:t>
            </a:r>
            <a:r>
              <a:rPr lang="fi-FI" dirty="0" err="1" smtClean="0">
                <a:solidFill>
                  <a:schemeClr val="accent1"/>
                </a:solidFill>
              </a:rPr>
              <a:t>installation</a:t>
            </a:r>
            <a:r>
              <a:rPr lang="fi-FI" dirty="0" smtClean="0">
                <a:solidFill>
                  <a:schemeClr val="accent1"/>
                </a:solidFill>
              </a:rPr>
              <a:t> of </a:t>
            </a:r>
            <a:r>
              <a:rPr lang="fi-FI" dirty="0" err="1" smtClean="0">
                <a:solidFill>
                  <a:schemeClr val="accent1"/>
                </a:solidFill>
              </a:rPr>
              <a:t>fuel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cell</a:t>
            </a:r>
            <a:endParaRPr lang="fi-FI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err="1" smtClean="0">
                <a:solidFill>
                  <a:schemeClr val="accent1"/>
                </a:solidFill>
              </a:rPr>
              <a:t>Ministry</a:t>
            </a:r>
            <a:r>
              <a:rPr lang="fi-FI" dirty="0" smtClean="0">
                <a:solidFill>
                  <a:schemeClr val="accent1"/>
                </a:solidFill>
              </a:rPr>
              <a:t> of Environment </a:t>
            </a:r>
            <a:r>
              <a:rPr lang="fi-FI" dirty="0" err="1" smtClean="0">
                <a:solidFill>
                  <a:schemeClr val="accent1"/>
                </a:solidFill>
              </a:rPr>
              <a:t>has</a:t>
            </a:r>
            <a:r>
              <a:rPr lang="fi-FI" dirty="0" smtClean="0">
                <a:solidFill>
                  <a:schemeClr val="accent1"/>
                </a:solidFill>
              </a:rPr>
              <a:t> set </a:t>
            </a:r>
            <a:r>
              <a:rPr lang="fi-FI" dirty="0" err="1" smtClean="0">
                <a:solidFill>
                  <a:schemeClr val="accent1"/>
                </a:solidFill>
              </a:rPr>
              <a:t>fact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finder</a:t>
            </a:r>
            <a:r>
              <a:rPr lang="fi-FI" dirty="0" smtClean="0">
                <a:solidFill>
                  <a:schemeClr val="accent1"/>
                </a:solidFill>
              </a:rPr>
              <a:t> to </a:t>
            </a:r>
            <a:r>
              <a:rPr lang="fi-FI" dirty="0" err="1" smtClean="0">
                <a:solidFill>
                  <a:schemeClr val="accent1"/>
                </a:solidFill>
              </a:rPr>
              <a:t>solve</a:t>
            </a:r>
            <a:r>
              <a:rPr lang="fi-FI" dirty="0" smtClean="0">
                <a:solidFill>
                  <a:schemeClr val="accent1"/>
                </a:solidFill>
              </a:rPr>
              <a:t> the </a:t>
            </a:r>
            <a:r>
              <a:rPr lang="fi-FI" dirty="0" err="1" smtClean="0">
                <a:solidFill>
                  <a:schemeClr val="accent1"/>
                </a:solidFill>
              </a:rPr>
              <a:t>operational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budget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fi-FI" dirty="0">
                <a:solidFill>
                  <a:schemeClr val="accent1"/>
                </a:solidFill>
              </a:rPr>
              <a:t> </a:t>
            </a:r>
            <a:r>
              <a:rPr lang="fi-FI" dirty="0" smtClean="0">
                <a:solidFill>
                  <a:schemeClr val="accent1"/>
                </a:solidFill>
              </a:rPr>
              <a:t>    </a:t>
            </a:r>
            <a:r>
              <a:rPr lang="fi-FI" dirty="0" err="1" smtClean="0">
                <a:solidFill>
                  <a:schemeClr val="accent1"/>
                </a:solidFill>
              </a:rPr>
              <a:t>issues</a:t>
            </a:r>
            <a:r>
              <a:rPr lang="fi-FI" dirty="0" smtClean="0">
                <a:solidFill>
                  <a:schemeClr val="accent1"/>
                </a:solidFill>
              </a:rPr>
              <a:t> of Aranda and </a:t>
            </a:r>
            <a:r>
              <a:rPr lang="fi-FI" dirty="0" err="1" smtClean="0">
                <a:solidFill>
                  <a:schemeClr val="accent1"/>
                </a:solidFill>
              </a:rPr>
              <a:t>polar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icebreakers</a:t>
            </a:r>
            <a:r>
              <a:rPr lang="fi-FI" dirty="0" smtClean="0">
                <a:solidFill>
                  <a:schemeClr val="accent1"/>
                </a:solidFill>
              </a:rPr>
              <a:t>, </a:t>
            </a:r>
            <a:r>
              <a:rPr lang="fi-FI" dirty="0" err="1" smtClean="0">
                <a:solidFill>
                  <a:schemeClr val="accent1"/>
                </a:solidFill>
              </a:rPr>
              <a:t>report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ready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end</a:t>
            </a:r>
            <a:r>
              <a:rPr lang="fi-FI" dirty="0" smtClean="0">
                <a:solidFill>
                  <a:schemeClr val="accent1"/>
                </a:solidFill>
              </a:rPr>
              <a:t> of </a:t>
            </a:r>
            <a:r>
              <a:rPr lang="fi-FI" dirty="0" err="1" smtClean="0">
                <a:solidFill>
                  <a:schemeClr val="accent1"/>
                </a:solidFill>
              </a:rPr>
              <a:t>June</a:t>
            </a:r>
            <a:r>
              <a:rPr lang="fi-FI" dirty="0" smtClean="0">
                <a:solidFill>
                  <a:schemeClr val="accent1"/>
                </a:solidFill>
              </a:rPr>
              <a:t> 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err="1" smtClean="0">
                <a:solidFill>
                  <a:schemeClr val="accent1"/>
                </a:solidFill>
              </a:rPr>
              <a:t>Looking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forward</a:t>
            </a:r>
            <a:r>
              <a:rPr lang="fi-FI" dirty="0" smtClean="0">
                <a:solidFill>
                  <a:schemeClr val="accent1"/>
                </a:solidFill>
              </a:rPr>
              <a:t> to </a:t>
            </a:r>
            <a:r>
              <a:rPr lang="fi-FI" dirty="0" err="1" smtClean="0">
                <a:solidFill>
                  <a:schemeClr val="accent1"/>
                </a:solidFill>
              </a:rPr>
              <a:t>participate</a:t>
            </a:r>
            <a:r>
              <a:rPr lang="fi-FI" dirty="0" smtClean="0">
                <a:solidFill>
                  <a:schemeClr val="accent1"/>
                </a:solidFill>
              </a:rPr>
              <a:t> in </a:t>
            </a:r>
            <a:r>
              <a:rPr lang="fi-FI" dirty="0" err="1" smtClean="0">
                <a:solidFill>
                  <a:schemeClr val="accent1"/>
                </a:solidFill>
              </a:rPr>
              <a:t>Eurofleets</a:t>
            </a:r>
            <a:r>
              <a:rPr lang="fi-FI" dirty="0" smtClean="0">
                <a:solidFill>
                  <a:schemeClr val="accent1"/>
                </a:solidFill>
              </a:rPr>
              <a:t>+ and ARICE </a:t>
            </a:r>
            <a:r>
              <a:rPr lang="fi-FI" dirty="0" err="1" smtClean="0">
                <a:solidFill>
                  <a:schemeClr val="accent1"/>
                </a:solidFill>
              </a:rPr>
              <a:t>activities</a:t>
            </a:r>
            <a:r>
              <a:rPr lang="fi-FI" dirty="0" smtClean="0">
                <a:solidFill>
                  <a:schemeClr val="accent1"/>
                </a:solidFill>
              </a:rPr>
              <a:t> in </a:t>
            </a:r>
            <a:r>
              <a:rPr lang="fi-FI" dirty="0" err="1" smtClean="0">
                <a:solidFill>
                  <a:schemeClr val="accent1"/>
                </a:solidFill>
              </a:rPr>
              <a:t>coming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fi-FI" dirty="0">
                <a:solidFill>
                  <a:schemeClr val="accent1"/>
                </a:solidFill>
              </a:rPr>
              <a:t> </a:t>
            </a:r>
            <a:r>
              <a:rPr lang="fi-FI" dirty="0" smtClean="0">
                <a:solidFill>
                  <a:schemeClr val="accent1"/>
                </a:solidFill>
              </a:rPr>
              <a:t>    </a:t>
            </a:r>
            <a:r>
              <a:rPr lang="fi-FI" dirty="0" err="1" smtClean="0">
                <a:solidFill>
                  <a:schemeClr val="accent1"/>
                </a:solidFill>
              </a:rPr>
              <a:t>years</a:t>
            </a:r>
            <a:r>
              <a:rPr lang="fi-FI" dirty="0" smtClean="0">
                <a:solidFill>
                  <a:schemeClr val="accent1"/>
                </a:solidFill>
              </a:rPr>
              <a:t>, in </a:t>
            </a:r>
            <a:r>
              <a:rPr lang="fi-FI" dirty="0" err="1" smtClean="0">
                <a:solidFill>
                  <a:schemeClr val="accent1"/>
                </a:solidFill>
              </a:rPr>
              <a:t>addition</a:t>
            </a:r>
            <a:r>
              <a:rPr lang="fi-FI" dirty="0" smtClean="0">
                <a:solidFill>
                  <a:schemeClr val="accent1"/>
                </a:solidFill>
              </a:rPr>
              <a:t> to </a:t>
            </a:r>
            <a:r>
              <a:rPr lang="fi-FI" dirty="0" err="1" smtClean="0">
                <a:solidFill>
                  <a:schemeClr val="accent1"/>
                </a:solidFill>
              </a:rPr>
              <a:t>all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normal</a:t>
            </a:r>
            <a:r>
              <a:rPr lang="fi-FI" dirty="0" smtClean="0">
                <a:solidFill>
                  <a:schemeClr val="accent1"/>
                </a:solidFill>
              </a:rPr>
              <a:t> </a:t>
            </a:r>
            <a:r>
              <a:rPr lang="fi-FI" dirty="0" err="1" smtClean="0">
                <a:solidFill>
                  <a:schemeClr val="accent1"/>
                </a:solidFill>
              </a:rPr>
              <a:t>work</a:t>
            </a:r>
            <a:endParaRPr lang="fi-FI" dirty="0" smtClean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577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24342B02-74FC-4320-A08D-C58DA89F77A2}" type="slidenum">
              <a:rPr lang="fi-FI" smtClean="0"/>
              <a:pPr/>
              <a:t>5</a:t>
            </a:fld>
            <a:endParaRPr lang="fi-FI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56048" y="5474336"/>
            <a:ext cx="7283152" cy="1143000"/>
          </a:xfrm>
        </p:spPr>
        <p:txBody>
          <a:bodyPr/>
          <a:lstStyle/>
          <a:p>
            <a:r>
              <a:rPr lang="fi-FI" dirty="0" err="1" smtClean="0"/>
              <a:t>Thank</a:t>
            </a:r>
            <a:r>
              <a:rPr lang="fi-FI" dirty="0" smtClean="0"/>
              <a:t> </a:t>
            </a:r>
            <a:r>
              <a:rPr lang="fi-FI" dirty="0" err="1" smtClean="0"/>
              <a:t>You</a:t>
            </a:r>
            <a:r>
              <a:rPr lang="fi-FI" dirty="0" smtClean="0"/>
              <a:t> ERVO </a:t>
            </a:r>
            <a:r>
              <a:rPr lang="fi-FI" dirty="0" err="1" smtClean="0"/>
              <a:t>colleagues</a:t>
            </a:r>
            <a:r>
              <a:rPr lang="fi-FI" dirty="0" smtClean="0"/>
              <a:t> for </a:t>
            </a:r>
            <a:r>
              <a:rPr lang="fi-FI" dirty="0" err="1" smtClean="0"/>
              <a:t>all</a:t>
            </a:r>
            <a:r>
              <a:rPr lang="fi-FI" dirty="0" smtClean="0"/>
              <a:t> the </a:t>
            </a:r>
            <a:r>
              <a:rPr lang="fi-FI" dirty="0" err="1" smtClean="0"/>
              <a:t>practical</a:t>
            </a:r>
            <a:r>
              <a:rPr lang="fi-FI" dirty="0" smtClean="0"/>
              <a:t> info </a:t>
            </a:r>
            <a:r>
              <a:rPr lang="fi-FI" dirty="0" err="1" smtClean="0"/>
              <a:t>gained</a:t>
            </a:r>
            <a:r>
              <a:rPr lang="fi-FI" dirty="0" smtClean="0"/>
              <a:t> </a:t>
            </a:r>
            <a:r>
              <a:rPr lang="fi-FI" dirty="0" err="1" smtClean="0"/>
              <a:t>here</a:t>
            </a:r>
            <a:r>
              <a:rPr lang="fi-FI" dirty="0" smtClean="0"/>
              <a:t>! </a:t>
            </a:r>
            <a:r>
              <a:rPr lang="fi-FI" dirty="0" err="1" smtClean="0"/>
              <a:t>It</a:t>
            </a:r>
            <a:r>
              <a:rPr lang="fi-FI" dirty="0" smtClean="0"/>
              <a:t> </a:t>
            </a:r>
            <a:r>
              <a:rPr lang="fi-FI" dirty="0" err="1" smtClean="0"/>
              <a:t>has</a:t>
            </a:r>
            <a:r>
              <a:rPr lang="fi-FI" dirty="0" smtClean="0"/>
              <a:t> made a </a:t>
            </a:r>
            <a:r>
              <a:rPr lang="fi-FI" dirty="0" err="1" smtClean="0"/>
              <a:t>tough</a:t>
            </a:r>
            <a:r>
              <a:rPr lang="fi-FI" dirty="0" smtClean="0"/>
              <a:t> </a:t>
            </a:r>
            <a:r>
              <a:rPr lang="fi-FI" dirty="0" err="1" smtClean="0"/>
              <a:t>job</a:t>
            </a:r>
            <a:r>
              <a:rPr lang="fi-FI" dirty="0" smtClean="0"/>
              <a:t> a </a:t>
            </a:r>
            <a:r>
              <a:rPr lang="fi-FI" dirty="0" err="1" smtClean="0"/>
              <a:t>lot</a:t>
            </a:r>
            <a:r>
              <a:rPr lang="fi-FI" dirty="0" smtClean="0"/>
              <a:t> </a:t>
            </a:r>
            <a:r>
              <a:rPr lang="fi-FI" dirty="0" err="1" smtClean="0"/>
              <a:t>easier</a:t>
            </a:r>
            <a:r>
              <a:rPr lang="fi-FI" dirty="0" smtClean="0"/>
              <a:t>!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236" y="932688"/>
            <a:ext cx="7766304" cy="4367784"/>
          </a:xfrm>
          <a:prstGeom prst="rect">
            <a:avLst/>
          </a:prstGeom>
        </p:spPr>
      </p:pic>
      <p:sp>
        <p:nvSpPr>
          <p:cNvPr id="9" name="Title 3"/>
          <p:cNvSpPr txBox="1">
            <a:spLocks/>
          </p:cNvSpPr>
          <p:nvPr/>
        </p:nvSpPr>
        <p:spPr>
          <a:xfrm>
            <a:off x="1403648" y="-130808"/>
            <a:ext cx="72831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dirty="0" err="1" smtClean="0"/>
              <a:t>We</a:t>
            </a:r>
            <a:r>
              <a:rPr lang="fi-FI" dirty="0" smtClean="0"/>
              <a:t> </a:t>
            </a:r>
            <a:r>
              <a:rPr lang="fi-FI" dirty="0" err="1" smtClean="0"/>
              <a:t>are</a:t>
            </a:r>
            <a:r>
              <a:rPr lang="fi-FI" dirty="0" smtClean="0"/>
              <a:t> </a:t>
            </a:r>
            <a:r>
              <a:rPr lang="fi-FI" dirty="0" err="1" smtClean="0"/>
              <a:t>afloat</a:t>
            </a:r>
            <a:r>
              <a:rPr lang="fi-FI" dirty="0" smtClean="0"/>
              <a:t>, </a:t>
            </a:r>
            <a:r>
              <a:rPr lang="fi-FI" dirty="0" err="1" smtClean="0"/>
              <a:t>engines</a:t>
            </a:r>
            <a:r>
              <a:rPr lang="fi-FI" dirty="0" smtClean="0"/>
              <a:t> </a:t>
            </a:r>
            <a:r>
              <a:rPr lang="fi-FI" dirty="0" err="1" smtClean="0"/>
              <a:t>are</a:t>
            </a:r>
            <a:r>
              <a:rPr lang="fi-FI" dirty="0" smtClean="0"/>
              <a:t> </a:t>
            </a:r>
            <a:r>
              <a:rPr lang="fi-FI" dirty="0" err="1" smtClean="0"/>
              <a:t>turning</a:t>
            </a:r>
            <a:r>
              <a:rPr lang="fi-FI" dirty="0" smtClean="0"/>
              <a:t>, and </a:t>
            </a:r>
            <a:r>
              <a:rPr lang="fi-FI" dirty="0" err="1" smtClean="0"/>
              <a:t>we’re</a:t>
            </a:r>
            <a:r>
              <a:rPr lang="fi-FI" dirty="0" smtClean="0"/>
              <a:t> </a:t>
            </a:r>
            <a:r>
              <a:rPr lang="fi-FI" dirty="0" err="1" smtClean="0"/>
              <a:t>getting</a:t>
            </a:r>
            <a:r>
              <a:rPr lang="fi-FI" dirty="0" smtClean="0"/>
              <a:t> </a:t>
            </a:r>
            <a:r>
              <a:rPr lang="fi-FI" dirty="0" err="1" smtClean="0"/>
              <a:t>back</a:t>
            </a:r>
            <a:r>
              <a:rPr lang="fi-FI" dirty="0" smtClean="0"/>
              <a:t> in the </a:t>
            </a:r>
            <a:r>
              <a:rPr lang="fi-FI" dirty="0" err="1" smtClean="0"/>
              <a:t>game</a:t>
            </a:r>
            <a:r>
              <a:rPr lang="fi-FI" dirty="0" smtClean="0"/>
              <a:t>!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111996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Kpohja_EN">
  <a:themeElements>
    <a:clrScheme name="SYKE_MK">
      <a:dk1>
        <a:srgbClr val="000000"/>
      </a:dk1>
      <a:lt1>
        <a:srgbClr val="FFFFFF"/>
      </a:lt1>
      <a:dk2>
        <a:srgbClr val="586D78"/>
      </a:dk2>
      <a:lt2>
        <a:srgbClr val="9DCFEF"/>
      </a:lt2>
      <a:accent1>
        <a:srgbClr val="0897A8"/>
      </a:accent1>
      <a:accent2>
        <a:srgbClr val="C5BF00"/>
      </a:accent2>
      <a:accent3>
        <a:srgbClr val="78A234"/>
      </a:accent3>
      <a:accent4>
        <a:srgbClr val="C75B2C"/>
      </a:accent4>
      <a:accent5>
        <a:srgbClr val="E6A100"/>
      </a:accent5>
      <a:accent6>
        <a:srgbClr val="A1A9C2"/>
      </a:accent6>
      <a:hlink>
        <a:srgbClr val="007CC0"/>
      </a:hlink>
      <a:folHlink>
        <a:srgbClr val="508A35"/>
      </a:folHlink>
    </a:clrScheme>
    <a:fontScheme name="SYK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MKpohja_EN</Template>
  <TotalTime>0</TotalTime>
  <Words>593</Words>
  <Application>Microsoft Office PowerPoint</Application>
  <PresentationFormat>On-screen Show (4:3)</PresentationFormat>
  <Paragraphs>78</Paragraphs>
  <Slides>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MKpohja_EN</vt:lpstr>
      <vt:lpstr>R/V Aranda refit – lessons learned </vt:lpstr>
      <vt:lpstr>PowerPoint Presentation</vt:lpstr>
      <vt:lpstr>And the ugly: shipyard, us the owners, shipping company – project management in general</vt:lpstr>
      <vt:lpstr>How have we managed so far with the ”new” Aranda?</vt:lpstr>
      <vt:lpstr>Thank You ERVO colleagues for all the practical info gained here! It has made a tough job a lot easier!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2012-01-17T09:45:36Z</dcterms:created>
  <dcterms:modified xsi:type="dcterms:W3CDTF">2019-06-11T14:51:30Z</dcterms:modified>
</cp:coreProperties>
</file>